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xml" ContentType="application/vnd.openxmlformats-officedocument.presentationml.notesSlide+xml"/>
  <Override PartName="/ppt/ink/ink3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98" r:id="rId18"/>
    <p:sldId id="299" r:id="rId19"/>
    <p:sldId id="300" r:id="rId20"/>
    <p:sldId id="301"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3" r:id="rId36"/>
    <p:sldId id="272" r:id="rId37"/>
    <p:sldId id="276" r:id="rId38"/>
    <p:sldId id="302" r:id="rId39"/>
    <p:sldId id="273"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19.383"/>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7.12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7.465"/>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5:02.434"/>
    </inkml:context>
    <inkml:brush xml:id="br0">
      <inkml:brushProperty name="width" value="0.35" units="cm"/>
      <inkml:brushProperty name="height" value="0.35" units="cm"/>
      <inkml:brushProperty name="color" value="#FFFFFF"/>
    </inkml:brush>
  </inkml:definitions>
  <inkml:trace contextRef="#ctx0" brushRef="#br0">1880 1613 24575,'-12'-2'0,"0"1"0,0-1 0,0-1 0,1 0 0,-1-1 0,1 0 0,-15-8 0,13 6 0,0 0 0,-1 1 0,1 1 0,-27-5 0,-33 4 0,-85 7 0,48 0 0,-462-2 0,542 2 0,0 1 0,-55 13 0,55-9 0,0-2 0,-55 4 0,10-8 0,17 1 0,-62-7 0,117 5 0,1 0 0,-1-1 0,0 0 0,1 1 0,-1-1 0,1 0 0,-1-1 0,1 1 0,0 0 0,-1-1 0,1 1 0,0-1 0,0 1 0,0-1 0,0 0 0,0 0 0,1 0 0,-1 0 0,0-1 0,1 1 0,0 0 0,-1 0 0,1-1 0,0 1 0,0-1 0,0 1 0,1-1 0,-1-4 0,-2-8 0,1 0 0,1 0 0,1 0 0,1-17 0,-1-7 0,-2 23 0,0 0 0,-2 1 0,-10-29 0,-2-12 0,6 22 0,-1 1 0,-1 0 0,-21-40 0,15 37 0,11 17 0,0 0 0,1 0 0,0 0 0,2-1 0,-4-34 0,5-102 0,3 114 0,0 37 0,0 0 0,1 1 0,0-1 0,0 0 0,0 0 0,0 1 0,0-1 0,1 1 0,0-1 0,0 1 0,1 0 0,4-7 0,1 1 0,1-1 0,0 2 0,13-11 0,7-6 0,-25 21 0,1 1 0,0 0 0,0 0 0,0 1 0,1 0 0,-1 0 0,1 0 0,-1 0 0,1 1 0,0 0 0,0 0 0,0 0 0,1 1 0,-1 0 0,0 0 0,0 1 0,1 0 0,-1 0 0,0 0 0,0 1 0,1 0 0,-1 0 0,0 1 0,0-1 0,0 1 0,0 1 0,0-1 0,-1 1 0,1 0 0,7 5 0,-3-2 0,0 0 0,0-2 0,0 1 0,1-1 0,-1 0 0,1-1 0,0 0 0,0-1 0,0-1 0,0 1 0,1-2 0,-1 1 0,0-2 0,0 1 0,1-2 0,-1 1 0,0-2 0,0 1 0,0-2 0,-1 1 0,1-1 0,-1-1 0,0 0 0,0 0 0,0-1 0,10-8 0,21-23 0,42-51 0,23-20 0,-38 44 0,69-57 0,-127 114 0,0 1 0,0 1 0,0 0 0,1 0 0,-1 1 0,1 1 0,0-1 0,0 2 0,20-3 0,7 2 0,58 2 0,-72 2 0,-24-1 0,1-1 0,-1 1 0,1 0 0,-1 0 0,1 0 0,0 0 0,-1 0 0,1 0 0,-1 0 0,1 1 0,0-1 0,-1 0 0,1 0 0,-1 0 0,1 0 0,-1 1 0,1-1 0,-1 0 0,1 1 0,-1-1 0,1 0 0,-1 1 0,1-1 0,-1 1 0,0-1 0,1 0 0,-1 1 0,0-1 0,1 1 0,-1 0 0,0 0 0,0 0 0,0 0 0,-1 0 0,1 0 0,0 0 0,-1 0 0,1 0 0,0 0 0,-1 0 0,1-1 0,-1 1 0,1 0 0,-1 0 0,-1 1 0,-36 33 0,29-28 0,-162 156 0,138-138 0,-1-2 0,-1-1 0,-1-2 0,-77 31 0,-78 16 0,53-21 0,114-39 0,-1-1 0,0 0 0,-28 1 0,13-2 0,8-1 0,-61-3 0,87-1 0,6 0 0,0 0 0,0 0 0,0 0 0,0 0 0,0 0 0,0 0 0,-1 0 0,1 0 0,0 0 0,0 0 0,0 0 0,0 0 0,0 0 0,0 0 0,-1 0 0,1 0 0,0 0 0,0 0 0,0 0 0,0 0 0,0 0 0,0 0 0,-1 0 0,1 0 0,0 0 0,0 0 0,0 1 0,0-1 0,0 0 0,0 0 0,0 0 0,0 0 0,0 0 0,-1 0 0,1 0 0,0 1 0,0-1 0,0 0 0,0 0 0,0 0 0,0 0 0,0 0 0,0 0 0,0 1 0,0-1 0,0 0 0,0 0 0,0 0 0,0 0 0,0 0 0,0 1 0,6 8 0,11 6 0,-2-2 0,0 1 0,-1 0 0,19 24 0,26 26 0,-54-59 0,-1 0 0,1 0 0,-1 1 0,0-1 0,-1 1 0,1 0 0,-1 0 0,0 0 0,-1 1 0,0-1 0,0 1 0,0-1 0,0 1 0,0 11 0,0 9 0,-1 1 0,-4 38 0,0-4 0,1 14 0,4 95 0,-2-170 0,0 0 0,0 0 0,0 0 0,0 0 0,0 0 0,0 0 0,0 0 0,0 0 0,1 0 0,-1 0 0,0 0 0,1 0 0,-1 0 0,0 0 0,1 0 0,-1 0 0,1-1 0,-1 1 0,1 0 0,0 0 0,-1 0 0,1-1 0,0 1 0,0 0 0,-1-1 0,1 1 0,0-1 0,0 1 0,0-1 0,0 1 0,0-1 0,0 0 0,0 1 0,0-1 0,0 0 0,0 0 0,0 0 0,0 0 0,1 0 0,0 0 0,0-1 0,0 1 0,0-1 0,0 0 0,0 0 0,-1 0 0,1 0 0,0 0 0,0-1 0,-1 1 0,1 0 0,-1-1 0,1 1 0,-1-1 0,0 0 0,0 1 0,1-1 0,0-2 0,60-115 0,34-60 0,-81 150 0,-2 0 0,15-46 0,-17 42 0,26-54 0,-29 72 0,0 0 0,-2-1 0,10-31 0,-10 29 0,2 0 0,0 1 0,1 0 0,0 0 0,24-30 0,14-25 0,-27 41 0,2 0 0,1 1 0,1 1 0,1 2 0,54-46 0,-19 27 0,95-57 0,-119 81 0,-26 16 0,0 0 0,0 1 0,0 1 0,1-1 0,0 2 0,-1-1 0,1 2 0,1-1 0,-1 1 0,0 1 0,0 0 0,14 1 0,-24 0 0,0 0 0,0 0 0,-1 0 0,1 0 0,0 0 0,0 0 0,0 1 0,0-1 0,-1 0 0,1 0 0,0 1 0,0-1 0,0 1 0,-1-1 0,1 0 0,0 1 0,-1 0 0,1-1 0,0 1 0,-1-1 0,1 1 0,0 0 0,-1-1 0,1 1 0,-1 0 0,0 0 0,1-1 0,-1 1 0,1 1 0,-1 0 0,0 0 0,0 0 0,0 0 0,-1 0 0,1 0 0,0 0 0,-1 0 0,1 0 0,-1 0 0,0 0 0,0-1 0,-1 4 0,-5 6 0,-1 0 0,-17 20 0,24-29 0,-39 37 0,28-29 0,1 1 0,-18 22 0,-7 17 0,-2 3 0,-58 63 0,85-104 0,1 1 0,0 1 0,0 0 0,2 0 0,0 1 0,0 0 0,-7 22 0,9-23 0,-1 0 0,0-1 0,-2 0 0,1 0 0,-1 0 0,-14 13 0,9-9 0,0 0 0,-14 26 0,-11 29 0,-49 125 0,65-140 0,16-44 0,1 1 0,1-1 0,0 1 0,1 0 0,0 0 0,1 1 0,-1 15 0,4-22 0,-1 2 0,0 1 0,1-1 0,1 1 0,0-1 0,4 21 0,-4-29 0,-1 0 0,1 0 0,0 0 0,0 0 0,0 0 0,0-1 0,0 1 0,1 0 0,-1-1 0,1 1 0,-1-1 0,1 1 0,-1-1 0,1 1 0,0-1 0,-1 0 0,1 0 0,0 0 0,0 0 0,0 0 0,0-1 0,0 1 0,0 0 0,0-1 0,0 0 0,0 1 0,1-1 0,-1 0 0,0 0 0,0 0 0,0 0 0,0-1 0,0 1 0,0-1 0,4 0 0,5-2 0,-1-1 0,1 1 0,-1-2 0,0 1 0,0-1 0,-1-1 0,0 0 0,0 0 0,13-12 0,9-11 0,31-36 0,-43 44 0,-2 1 0,0-1 0,-1-1 0,-1 0 0,-1-1 0,-1-1 0,-2 0 0,10-26 0,36-76 0,-11 29 0,-37 80 0,0 1 0,1 1 0,1-1 0,1 2 0,17-19 0,17-21 0,-19 19 0,26-38 0,118-121 0,-154 176 0,27-37 0,-37 44 0,2-1 0,-1 1 0,2 0 0,-1 1 0,1 0 0,1 1 0,0 0 0,0 0 0,17-8 0,-28 16 0,0 1 0,1 0 0,-1-1 0,1 1 0,0 0 0,-1 0 0,1-1 0,-1 1 0,1 0 0,-1 0 0,1 0 0,0 0 0,-1 0 0,1 0 0,-1 0 0,1 0 0,0 0 0,-1 0 0,1 0 0,-1 0 0,1 0 0,-1 0 0,1 0 0,0 1 0,0-1 0,-1 13 0,-15 17 0,-61 63 0,53-67 0,0 0 0,2 2 0,-24 42 0,-40 53 0,63-83 0,2 1 0,-26 72 0,6 61 0,-23 204 0,58-343 0,1-1 0,2 1 0,1 0 0,6 51 0,-4-83 0,-1-1 0,1 0 0,-1 0 0,1 0 0,0 0 0,0 0 0,0 0 0,0 0 0,0 0 0,0 0 0,1 0 0,-1 0 0,1-1 0,-1 1 0,1-1 0,-1 1 0,1-1 0,0 1 0,0-1 0,0 0 0,0 0 0,0 0 0,0 0 0,0 0 0,0-1 0,0 1 0,0 0 0,1-1 0,-1 0 0,4 1 0,9 0 0,1 0 0,-1-1 0,25-4 0,-11 2 0,-8 2 0,0-1 0,0-2 0,32-6 0,-46 7 0,0-1 0,0 1 0,0-1 0,-1 0 0,1-1 0,-1 1 0,0-1 0,0 0 0,0-1 0,0 0 0,-1 0 0,0 0 0,9-12 0,-11 12 0,0 0 0,-1 0 0,1 0 0,-1 0 0,0-1 0,-1 1 0,1-1 0,-1 0 0,-1 1 0,2-11 0,-5-64 0,0 37 0,4 15 0,-2-1 0,-1 1 0,-1 0 0,-1 0 0,-15-50 0,16 66 0,0 0 0,0-1 0,-1-15 0,4 18 0,-2 0 0,1 0 0,-2 0 0,1 0 0,-7-15 0,-11-24 0,15 33 0,-2 0 0,0 1 0,-14-24 0,17 34 0,1-1 0,0 0 0,1 0 0,-1 0 0,-2-11 0,-7-17 0,12 33-76,-1 0 1,1 0-1,-1 0 0,0 0 0,1-1 0,-1 2 0,0-1 0,0 0 1,0 0-1,0 0 0,0 0 0,0 0 0,0 1 0,0-1 1,0 0-1,0 1 0,-2-1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22.39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24.41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25.63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27.69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9.00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9.34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50.15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30.78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50.47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5:09.869"/>
    </inkml:context>
    <inkml:brush xml:id="br0">
      <inkml:brushProperty name="width" value="0.35" units="cm"/>
      <inkml:brushProperty name="height" value="0.35" units="cm"/>
      <inkml:brushProperty name="color" value="#FFFFFF"/>
    </inkml:brush>
  </inkml:definitions>
  <inkml:trace contextRef="#ctx0" brushRef="#br0">74 230 24575,'0'-230'0,"1"257"0,0-2 0,-1-1 0,-1 1 0,-1-1 0,-2 0 0,0 0 0,-11 34 0,14-54 0,-9 30 0,9-33 0,1 0 0,0 0 0,-1 0 0,1 0 0,0 0 0,0 1 0,0-1 0,0 0 0,0 0 0,0 0 0,0 0 0,0 0 0,1 0 0,-1 1 0,0-1 0,1 0 0,-1 0 0,1 0 0,-1 0 0,1 0 0,-1 0 0,1 0 0,0 0 0,1 1 0,-1-2 0,0 0 0,0 0 0,0 0 0,0 0 0,0 0 0,0-1 0,0 1 0,0 0 0,0-1 0,0 1 0,0 0 0,0-1 0,0 1 0,0-1 0,0 0 0,0 1 0,-1-1 0,1 0 0,0 1 0,0-1 0,-1 0 0,1 0 0,0 0 0,-1 1 0,1-1 0,-1 0 0,1 0 0,0-2 0,15-28 0,-14 24 0,0 1 0,-1-1 0,0 0 0,0 1 0,0-1 0,-1 0 0,0 0 0,-1-8 0,1 14 0,0-1 0,-1 1 0,1 0 0,0-1 0,0 1 0,-1 0 0,1-1 0,-1 1 0,1 0 0,-1 0 0,1-1 0,-1 1 0,0 0 0,0 0 0,1 0 0,-1 0 0,0 0 0,0 0 0,0 0 0,0 0 0,0 0 0,-1 0 0,1 1 0,0-1 0,0 0 0,0 1 0,-1-1 0,1 1 0,0-1 0,-1 1 0,1 0 0,0 0 0,-1-1 0,1 1 0,0 0 0,-1 0 0,1 0 0,-1 0 0,1 1 0,0-1 0,-1 0 0,1 1 0,0-1 0,-1 0 0,1 1 0,-2 1 0,1-1 0,-1 0 0,0 0 0,1 0 0,-1 1 0,1-1 0,-1 1 0,1 0 0,0 0 0,0 0 0,0 0 0,0 0 0,0 0 0,0 0 0,1 1 0,-1-1 0,1 1 0,-1-1 0,1 1 0,0-1 0,0 1 0,0 0 0,1 0 0,-1-1 0,1 1 0,-1 0 0,1 0 0,0 0 0,0 0 0,0 0 0,0 0 0,1-1 0,-1 1 0,1 0 0,0 0 0,-1 0 0,1-1 0,1 1 0,-1-1 0,0 1 0,1 0 0,-1-1 0,1 0 0,0 1 0,0-1 0,-1 0 0,2 0 0,-1 0 0,0 0 0,3 2 0,8 3 0,0 0 0,1 0 0,-1-1 0,1-1 0,0 0 0,20 4 0,93 10 0,-83-13 0,86 11 0,185 0 0,-313-17 0,1 0 0,-1 0 0,1 0 0,0 0 0,-1 0 0,1-1 0,-1 1 0,1-1 0,-1 0 0,1 0 0,-1 0 0,0 0 0,1 0 0,-1 0 0,0-1 0,0 1 0,0-1 0,0 0 0,2-2 0,-3 3 0,0-1 0,-1 0 0,1 0 0,-1 0 0,1 0 0,-1 0 0,0 1 0,0-1 0,0 0 0,0 0 0,0 0 0,0 0 0,-1 0 0,1 0 0,-1 0 0,1 1 0,-1-1 0,1 0 0,-1 0 0,0 1 0,0-1 0,0 0 0,0 1 0,0-1 0,-1 1 0,-1-3 0,-8-7 0,0 0 0,-1 1 0,0 0 0,0 1 0,-1 1 0,0 0 0,-1 0 0,-19-7 0,-45-28 0,74 40 0,0 0 0,0 0 0,-1 0 0,1 1 0,-1 0 0,0 0 0,1 0 0,-1 1 0,0-1 0,0 1 0,0 0 0,0 0 0,0 1 0,-1 0 0,1 0 0,0 0 0,0 0 0,0 1 0,0 0 0,0 0 0,0 0 0,0 1 0,0-1 0,1 1 0,-1 1 0,0-1 0,-8 6 0,8-5 0,-1 0 0,0-1 0,0 0 0,-11 3 0,12-4 0,0 0 0,0 0 0,0 1 0,1 0 0,-1 0 0,0 0 0,-5 4 0,9-4-163,1-2 145,0 0 0,0 0-1,0 0 1,0 0 0,0 1 0,0-1 0,0 0 0,0 0-1,0 0 1,0 0 0,0 1 0,0-1 0,0 0 0,0 0-19,0 0 19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3:07:07.259"/>
    </inkml:context>
    <inkml:brush xml:id="br0">
      <inkml:brushProperty name="width" value="0.035" units="cm"/>
      <inkml:brushProperty name="height" value="0.035" units="cm"/>
      <inkml:brushProperty name="color" value="#FFFFFF"/>
    </inkml:brush>
  </inkml:definitions>
  <inkml:trace contextRef="#ctx0" brushRef="#br0">0 0 24575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3:07:18.938"/>
    </inkml:context>
    <inkml:brush xml:id="br0">
      <inkml:brushProperty name="width" value="0.035" units="cm"/>
      <inkml:brushProperty name="height" value="0.035" units="cm"/>
      <inkml:brushProperty name="color" value="#FFFFFF"/>
    </inkml:brush>
  </inkml:definitions>
  <inkml:trace contextRef="#ctx0" brushRef="#br0">135 457 24575,'-8'10'0,"1"0"0,0 0 0,1 0 0,0 0 0,0 1 0,1 0 0,-5 18 0,4-13 0,0-1 0,-1 0 0,-12 19 0,19-33 0,0-1 0,-1 0 0,1 1 0,0-1 0,0 0 0,0 1 0,0-1 0,0 0 0,-1 1 0,1-1 0,0 0 0,0 1 0,0-1 0,-1 0 0,1 0 0,0 1 0,-1-1 0,1 0 0,0 0 0,0 1 0,-1-1 0,1 0 0,0 0 0,-1 0 0,1 0 0,-1 1 0,1-1 0,0 0 0,-1 0 0,1 0 0,0 0 0,-1 0 0,1 0 0,-1 0 0,1 0 0,0 0 0,-1 0 0,1 0 0,0-1 0,-1 1 0,1 0 0,0 0 0,-1 0 0,-5-20 0,5-26 0,19-245 0,-7 193 0,-4 44 0,0-71 0,-7 115 0,2 11 0,-2 20 0,-27 82 0,-4 19 0,29-113 0,0 2 0,0-1 0,1 0 0,0 1 0,1-1 0,0 11 0,0-20 0,0-1 0,0 1 0,1-1 0,-1 0 0,0 1 0,0-1 0,0 0 0,1 0 0,-1 1 0,0-1 0,1 0 0,-1 1 0,0-1 0,0 0 0,1 0 0,-1 0 0,0 1 0,1-1 0,-1 0 0,1 0 0,-1 0 0,0 0 0,1 0 0,-1 0 0,0 0 0,1 0 0,-1 0 0,1 0 0,-1 0 0,0 0 0,1 0 0,-1 0 0,0 0 0,1 0 0,-1 0 0,1 0 0,-1 0 0,0-1 0,1 1 0,-1 0 0,0 0 0,1 0 0,-1-1 0,0 1 0,0 0 0,1 0 0,-1-1 0,0 1 0,0 0 0,1-1 0,-1 1 0,23-18 0,-21 16 0,14-11 0,-3 1 0,0 1 0,1 0 0,0 2 0,1-1 0,0 2 0,22-10 0,-32 17 0,0 0 0,0 0 0,0 0 0,0 1 0,1 0 0,-1 0 0,0 0 0,6 1 0,-47 12 0,22-10 0,0 0 0,1 0 0,0 2 0,-13 6 0,25-11 0,1 0 0,0 0 0,-1 0 0,1 0 0,0 0 0,0 1 0,-1-1 0,1 0 0,0 0 0,0 0 0,-1 1 0,1-1 0,0 0 0,0 0 0,0 1 0,0-1 0,-1 0 0,1 0 0,0 1 0,0-1 0,0 0 0,0 1 0,0-1 0,0 0 0,0 0 0,0 1 0,0-1 0,0 0 0,0 1 0,0-1 0,0 0 0,0 1 0,0-1 0,0 0 0,0 1 0,0-1 0,0 0 0,1 1 0,10 12 0,19 4 0,7-7 0,12 4 0,-48-14 0,-1 1 0,1-1 0,-1 0 0,0 0 0,1 0 0,-1 0 0,1 1 0,-1-1 0,0 0 0,1 0 0,-1 1 0,0-1 0,1 0 0,-1 1 0,0-1 0,1 0 0,-1 1 0,0-1 0,0 0 0,1 1 0,-1-1 0,0 1 0,0-1 0,0 0 0,1 1 0,-1-1 0,0 1 0,0-1 0,0 1 0,0-1 0,0 0 0,0 1 0,0-1 0,0 2 0,-13 11 0,-22 4 0,-41 1 0,76-18 0,0 0 0,0 0 0,0 0 0,-1 0 0,1 0 0,0 0 0,0 0 0,0 0 0,0 0 0,0 0 0,0 0 0,0 0 0,-1 1 0,1-1 0,0 0 0,0 0 0,0 0 0,0 0 0,0 0 0,0 0 0,0 0 0,0 0 0,0 0 0,-1 1 0,1-1 0,0 0 0,0 0 0,0 0 0,0 0 0,0 0 0,0 0 0,0 0 0,0 1 0,0-1 0,0 0 0,0 0 0,0 0 0,0 0 0,0 0 0,0 0 0,0 1 0,0-1 0,0 0 0,0 0 0,0 0 0,0 0 0,0 0 0,1 0 0,-1 1 0,0-1 0,0 0 0,0 0 0,0 0 0,0 0 0,0 0 0,0 0 0,0 0 0,0 0 0,0 0 0,1 0 0,-1 0 0,0 1 0,0-1 0,14 6 0,16 2 0,-28-8 0,10 2 0,0-1 0,0-1 0,-1 0 0,1 0 0,21-4 0,-33 4 0,0 0 0,1 0 0,-1 0 0,1-1 0,-1 1 0,1 0 0,-1 0 0,1-1 0,-1 1 0,0 0 0,1-1 0,-1 1 0,0-1 0,1 1 0,-1 0 0,0-1 0,0 1 0,1-1 0,-1 1 0,0-1 0,0 1 0,0-1 0,1 1 0,-1-1 0,0 1 0,0-1 0,0 1 0,0-1 0,0 1 0,0-1 0,0 1 0,0-1 0,0 1 0,0-1 0,-1 1 0,1-1 0,0 1 0,0-1 0,0 1 0,0-1 0,-1 1 0,1 0 0,0-1 0,-1 1 0,1-1 0,0 1 0,-1 0 0,1-1 0,0 1 0,-2-1 0,-24-27 0,16 19 0,7 5 0,-1 1 0,-1-1 0,1 1 0,-1-1 0,1 1 0,-9-4 0,-7-5 0,20 12 0,0 0 0,0 0 0,0 0 0,0 0 0,0 0 0,0 0 0,0 0 0,-1 0 0,1 0 0,0 0 0,0 0 0,0-1 0,0 1 0,0 0 0,0 0 0,0 0 0,0 0 0,0 0 0,0 0 0,0 0 0,0 0 0,0 0 0,0-1 0,0 1 0,0 0 0,0 0 0,0 0 0,0 0 0,0 0 0,0 0 0,0 0 0,0 0 0,0 0 0,1-1 0,-1 1 0,0 0 0,0 0 0,0 0 0,0 0 0,0 0 0,0 0 0,0 0 0,0 0 0,0 0 0,0 0 0,0 0 0,0 0 0,1 0 0,-1 0 0,0 0 0,0 0 0,0 0 0,0 0 0,0 0 0,0-1 0,0 1 0,0 0 0,0 0 0,1 1 0,-1-1 0,0 0 0,0 0 0,0 0 0,0 0 0,0 0 0,0 0 0,0 0 0,0 0 0,15-2 0,15 1 0,-19 2 0,1-1 0,-1 0 0,1 0 0,-1-1 0,0-1 0,1 0 0,-1 0 0,0-1 0,0 0 0,-1-1 0,1-1 0,11-5 0,-3-2 0,1 2 0,0 1 0,1 0 0,0 2 0,0 0 0,45-8 0,-66 16 0,0-1 0,0 0 0,1 0 0,-1 0 0,0 0 0,0 0 0,0 0 0,1 0 0,-1 0 0,0 0 0,0 0 0,1 0 0,-1 0 0,0 0 0,0 0 0,0 0 0,1 0 0,-1 0 0,0 0 0,0 0 0,1 0 0,-1 0 0,0 0 0,0 0 0,0 0 0,1-1 0,-1 1 0,0 0 0,0 0 0,0 0 0,1 0 0,-1 0 0,0-1 0,0 1 0,0 0 0,0 0 0,0 0 0,0-1 0,1 1 0,-1 0 0,0 0 0,0 0 0,0-1 0,0 1 0,0 0 0,0 0 0,0-1 0,-13-5 0,-20-3 0,-198-31 0,216 38 0,5 1 0,-1 0 0,0-1 0,-12-4 0,23 6 0,0 0 0,-1 0 0,1 0 0,-1-1 0,1 1 0,0 0 0,-1 0 0,1 0 0,0 0 0,-1-1 0,1 1 0,0 0 0,-1 0 0,1-1 0,0 1 0,-1 0 0,1-1 0,0 1 0,0 0 0,-1-1 0,1 1 0,0 0 0,0-1 0,0 1 0,-1 0 0,1-1 0,0 1 0,0-1 0,0 1 0,0 0 0,0-1 0,0 1 0,0-1 0,0 0 0,11-10 0,19-5 0,2 4 0,1 2 0,0 1 0,1 1 0,0 2 0,0 2 0,0 1 0,1 1 0,45 4 0,-77-2 0,32 5 0,-33-5 0,0 0 0,0 1 0,0-1 0,0 1 0,0-1 0,-1 1 0,1 0 0,0-1 0,0 1 0,-1 0 0,1 0 0,0 1 0,-1-1 0,2 2 0,-3-3 0,0 1 0,0-1 0,0 0 0,0 1 0,0-1 0,0 1 0,0-1 0,0 1 0,0-1 0,0 1 0,0-1 0,0 1 0,0-1 0,0 0 0,-1 1 0,1-1 0,0 1 0,0-1 0,-1 0 0,1 1 0,0-1 0,-1 1 0,1-1 0,0 0 0,-1 0 0,1 1 0,0-1 0,-1 0 0,1 0 0,-1 1 0,1-1 0,0 0 0,-1 0 0,1 0 0,-1 0 0,1 1 0,-1-1 0,-22 7 0,19-6 0,-12 4 0,-13 5 0,-1-2 0,-1-1 0,1-1 0,-1-1 0,-39 0 0,49-4-1365,15 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3:07:47.182"/>
    </inkml:context>
    <inkml:brush xml:id="br0">
      <inkml:brushProperty name="width" value="0.035" units="cm"/>
      <inkml:brushProperty name="height" value="0.035" units="cm"/>
      <inkml:brushProperty name="color" value="#FFFFFF"/>
    </inkml:brush>
  </inkml:definitions>
  <inkml:trace contextRef="#ctx0" brushRef="#br0">463 201 24575,'-90'24'0,"59"-19"0,-55-1 0,38-2 0,114-9 0,88-6 0,-113 11 0,-27 1 0,0 0 0,-1 1 0,1 1 0,0 0 0,0 1 0,14 3 0,-36-6 0,1 1 0,-1 0 0,0 0 0,-9 1 0,-11 1 0,14-2 0,-4 1 0,0-1 0,-1-1 0,1-1 0,0 0 0,0-1 0,0-1 0,-24-8 0,48 8 0,0 0 0,-1 0 0,1 1 0,1-1 0,10-3 0,4-1 0,0 1 0,0 2 0,0 0 0,0 0 0,1 2 0,35 0 0,-68 3 0,0 1 0,0 1 0,-21 5 0,-4 1 0,-43-1 0,-87-4 0,149-3 0,369 0 0,-336 4 0,-20 5 0,-24 8 0,-169 50 0,136-48 0,26-8 0,59-19 0,15-4 0,1 1 0,-1 3 0,2 1 0,-1 2 0,58 0 0,-148 16 0,23 0 0,104-13 0,10 0 0,99 9 0,-176-5 0,1-2 0,0 1 0,0 1 0,0 0 0,0 0 0,0 1 0,-1 1 0,1 0 0,15 8 0,-26-12 0,0 0 0,1 0 0,-1 0 0,0 0 0,0 0 0,1 1 0,-1-1 0,0 0 0,0 0 0,1 0 0,-1 0 0,0 1 0,0-1 0,0 0 0,1 0 0,-1 1 0,0-1 0,0 0 0,0 0 0,0 1 0,0-1 0,1 0 0,-1 0 0,0 1 0,0-1 0,0 0 0,0 1 0,0-1 0,0 0 0,0 0 0,0 1 0,0-1 0,0 0 0,0 1 0,0-1 0,0 0 0,0 1 0,-1-1 0,1 0 0,0 0 0,0 1 0,0-1 0,0 0 0,-1 1 0,-15 6 0,-20 0 0,-31 0 0,0-3 0,-83-6 0,150 2 0,-1 0 0,1 0 0,0 0 0,-1 0 0,1 0 0,-1 0 0,1 0 0,0 0 0,-1 0 0,1 0 0,0 0 0,-1 0 0,1 0 0,0 0 0,-1 0 0,1-1 0,0 1 0,-1 0 0,1 0 0,0 0 0,0-1 0,-1 1 0,1 0 0,0 0 0,0-1 0,-1 1 0,1 0 0,0-1 0,0 1 0,0 0 0,-1-1 0,1 1 0,0 0 0,0-1 0,0 1 0,0 0 0,0-1 0,0 1 0,8-15 0,20-8 0,-6 10 0,1 2 0,-1 0 0,2 2 0,0 0 0,0 2 0,0 1 0,1 0 0,0 2 0,0 1 0,35 0 0,-11 4 0,-73 12 0,-3-4 0,1-2 0,-1 0 0,0-2 0,0-1 0,0-1 0,-33-2 0,111-30 0,-4 12 0,9-3 0,-104 18 0,5 9 0,-42 5 0,85-13 0,1 1 0,-1 0 0,0 0 0,0 0 0,0 0 0,0 0 0,0 0 0,0 0 0,0 0 0,0 0 0,0 0 0,0 0 0,0 0 0,0 0 0,0 0 0,0 0 0,0-1 0,0 1 0,0 0 0,0 0 0,0 0 0,0 0 0,0 0 0,0 0 0,0 0 0,0 0 0,0 0 0,0 0 0,0 0 0,0-1 0,0 1 0,0 0 0,0 0 0,0 0 0,0 0 0,0 0 0,0 0 0,0 0 0,0 0 0,0 0 0,0 0 0,0 0 0,-1 0 0,1 0 0,0 0 0,0 0 0,0 0 0,0 0 0,0-1 0,0 1 0,0 0 0,0 0 0,0 0 0,0 0 0,0 0 0,0 0 0,-1 0 0,12-7 0,15-7 0,-13 8 0,0 1 0,1 0 0,0 1 0,0 0 0,0 1 0,0 1 0,1 0 0,14 1 0,-45 2 0,-1 2 0,1 0 0,-1 0 0,1 2 0,-25 10 0,26-9 0,-5 1 0,5-1 0,0-1 0,-26 5 0,64-13 0,0-1 0,-1-1 0,1-1 0,40-17 0,-63 23 0,0 0 0,0 0 0,0 0 0,0 0 0,0 0 0,1 0 0,-1 0 0,0 0 0,0 0 0,0 0 0,0 0 0,0 0 0,0 0 0,0 0 0,1 0 0,-1 0 0,0 0 0,0 0 0,0 0 0,0 0 0,0 0 0,0-1 0,0 1 0,1 0 0,-1 0 0,0 0 0,0 0 0,0 0 0,0 0 0,0 0 0,0 0 0,0 0 0,0 0 0,0-1 0,0 1 0,0 0 0,0 0 0,0 0 0,0 0 0,0 0 0,0 0 0,0 0 0,1-1 0,-1 1 0,0 0 0,0 0 0,-1 0 0,1 0 0,0 0 0,0 0 0,0 0 0,0-1 0,0 1 0,0 0 0,0 0 0,0 0 0,0 0 0,0 0 0,0 0 0,0 0 0,0 0 0,0-1 0,0 1 0,0 0 0,0 0 0,-1 0 0,1 0 0,-12-1 0,-16 2 0,1 2 0,0 1 0,-42 0 0,105-31 0,-24 19 0,0 1 0,0 0 0,15-6 0,-76 17 0,29 1 0,11-2 0,0-1 0,0 0 0,-1 0 0,1-1 0,-10 0 0,84-14 0,-48 9 0,-22 7 0,-153 58 0,158-62 0,-1 1 0,1 0 0,0 0 0,0 0 0,0 0 0,0 0 0,0 0 0,0 0 0,-1 0 0,1 0 0,0 0 0,0 0 0,0 0 0,0 0 0,0 0 0,0 0 0,-1 0 0,1 0 0,0 0 0,0 0 0,0 0 0,0 0 0,0 0 0,0 0 0,-1 0 0,1 0 0,0 1 0,0-1 0,0 0 0,0 0 0,0 0 0,0 0 0,0 0 0,-1 0 0,1 0 0,0 0 0,0 0 0,0 1 0,0-1 0,0 0 0,0 0 0,0 0 0,0 0 0,0 0 0,0 0 0,0 1 0,0-1 0,0 0 0,0 0 0,0 0 0,0 0 0,0 0 0,0 1 0,0-1 0,0 0 0,0 0 0,0 0 0,0 0 0,0 0 0,0 0 0,0 1 0,0-1 0,0 0 0,0 0 0,1 0 0,-1 0 0,0 0 0,0 0 0,14 3 0,19-1 0,16-3 0,52 2 0,-101-2 0,1 1 0,-1 0 0,0 0 0,0 0 0,0 0 0,0 0 0,1 0 0,-1 0 0,0 0 0,0 0 0,0 0 0,0 0 0,1 0 0,-1 0 0,0 0 0,0 0 0,0 0 0,0 0 0,1 0 0,-1 0 0,0 0 0,0 0 0,0 0 0,0 1 0,1-1 0,-1 0 0,0 0 0,0 0 0,0 0 0,0 0 0,0 0 0,0 0 0,1 1 0,-1-1 0,0 0 0,0 0 0,0 0 0,0 0 0,0 0 0,0 1 0,0-1 0,0 0 0,0 0 0,0 0 0,0 1 0,0-1 0,0 0 0,0 0 0,0 0 0,0 0 0,0 1 0,0-1 0,0 0 0,0 0 0,0 0 0,0 1 0,-11 8 0,-18 6 0,10-6 0,21-8 0,12-2 0,-7 0 0,-3 1 0,-1-1 0,1 0 0,-1 1 0,1-1 0,-1 0 0,0-1 0,5-1 0,-62 12 0,25 0 0,-34 17 0,62-26 0,1 0 0,0 0 0,0 0 0,0 0 0,0 0 0,-1 0 0,1 0 0,0 0 0,0 0 0,0 0 0,-1 0 0,1 0 0,0 0 0,0 0 0,0 0 0,0 1 0,-1-1 0,1 0 0,0 0 0,0 0 0,0 0 0,0 0 0,0 0 0,-1 1 0,1-1 0,0 0 0,0 0 0,0 0 0,0 0 0,0 1 0,0-1 0,0 0 0,0 0 0,0 0 0,0 0 0,0 1 0,0-1 0,0 0 0,0 0 0,0 0 0,0 1 0,0-1 0,0 0 0,0 0 0,0 0 0,0 1 0,0-1 0,11 4 0,17-3 0,-14-2 0,-1-1 0,0-1 0,0 0 0,0 0 0,0-2 0,0 0 0,-1 0 0,13-8 0,-75 22 0,23-2 0,19-6 0,0 1 0,0 0 0,1 0 0,-1 1 0,-13 6 0,59-18 0,9-9 0,-23 10 0,0-1 0,-1-2 0,0 0 0,22-15 0,-45 26 0,0 0 0,0 0 0,0 0 0,-1 0 0,1 0 0,0 0 0,0 0 0,0 0 0,0 0 0,0 0 0,0 0 0,0 0 0,0 0 0,0 0 0,-1-1 0,1 1 0,0 0 0,0 0 0,0 0 0,0 0 0,0 0 0,0 0 0,0 0 0,0 0 0,0 0 0,0 0 0,0 0 0,0 0 0,0-1 0,0 1 0,-1 0 0,1 0 0,0 0 0,0 0 0,0 0 0,0 0 0,0 0 0,0 0 0,0-1 0,0 1 0,0 0 0,0 0 0,0 0 0,0 0 0,0 0 0,0 0 0,1 0 0,-1 0 0,0 0 0,0-1 0,0 1 0,0 0 0,0 0 0,0 0 0,0 0 0,0 0 0,0 0 0,0 0 0,0 0 0,0 0 0,0 0 0,0 0 0,1 0 0,-1 0 0,0 0 0,0-1 0,-15 1 0,-16 2 0,3 4 0,1 2 0,-50 19 0,42-13 0,93-27 0,-3-8 0,-14 6 0,49-13 0,-59 20 0,-14 3 0,-1 1 0,1 1 0,-1 1 0,26-1 0,-29 2 0,-24-2 0,-24 0 0,18 2 0,-2 1 0,0 0 0,0 1 0,-36 6 0,65-8 0,1 1 0,0 0 0,-1 1 0,1 0 0,-1 0 0,20 6 0,-15-4 0,6 1 0,-9-2 0,0 0 0,0 1 0,-1 0 0,1 1 0,12 6 0,-24-10 0,1 0 0,0 1 0,-1-1 0,1 0 0,-1 1 0,1-1 0,0 1 0,-1-1 0,1 0 0,-1 1 0,1-1 0,-1 1 0,1 0 0,-1-1 0,0 1 0,1-1 0,-1 1 0,0 0 0,1-1 0,-1 1 0,0 0 0,0-1 0,0 1 0,1 0 0,-1-1 0,0 1 0,0 0 0,0 0 0,-1 1 0,1-1 0,-1 0 0,0 0 0,1 0 0,-1 0 0,0 1 0,0-1 0,0 0 0,0-1 0,0 1 0,0 0 0,0 0 0,0 0 0,-1 0 0,-45 22 0,41-21 0,-34 14 0,36-16 0,25-12 0,3 4 0,-21 8 0,0-1 0,1 0 0,-1 0 0,0-1 0,1 1 0,-1 0 0,0-1 0,0 0 0,0 0 0,0 0 0,4-4 0,-7 6 0,0 0 0,0 0 0,0 0 0,0-1 0,0 1 0,0 0 0,0 0 0,0 0 0,0 0 0,0 0 0,0 0 0,0-1 0,0 1 0,0 0 0,0 0 0,0 0 0,0 0 0,0 0 0,0-1 0,0 1 0,0 0 0,0 0 0,0 0 0,0 0 0,0 0 0,0-1 0,0 1 0,0 0 0,0 0 0,0 0 0,0 0 0,0 0 0,-1 0 0,1 0 0,0-1 0,0 1 0,0 0 0,0 0 0,0 0 0,0 0 0,-1 0 0,1 0 0,0 0 0,0 0 0,0 0 0,-12-3 0,-12 2 0,23 1 0,-73 4 0,44-2 0,25-1 0,9-1 0,61-3 0,-39 0 0,-23 3 0,-9-1 0,-10 3 0,-1 0 0,0 0 0,1 2 0,-20 6 0,30-8 0,90-31 0,-70 24 0,-9 3 0,1 0 0,-1 1 0,1-1 0,0 1 0,6 0 0,-185 16 0,349-22 0,-200 9 0,1 2 0,0 0 0,-28 10 0,27-6 0,-1-2 0,-41 5 0,60-12 0,6-1 0,16-7 0,23-8 0,-13 9 0,-17 7 0,-1-2 0,1 1 0,-1-1 0,0-1 0,8-3 0,-16 7 0,0-1 0,0 1 0,0 0 0,0 0 0,0 0 0,0 0 0,0 0 0,0 0 0,0 0 0,0 0 0,0 0 0,0 0 0,0 0 0,1 0 0,-1 0 0,0 0 0,0-1 0,0 1 0,0 0 0,0 0 0,0 0 0,0 0 0,0 0 0,0 0 0,0 0 0,0 0 0,0 0 0,0-1 0,0 1 0,0 0 0,0 0 0,0 0 0,0 0 0,0 0 0,0 0 0,-1 0 0,1 0 0,0 0 0,0 0 0,0 0 0,0-1 0,0 1 0,0 0 0,0 0 0,0 0 0,0 0 0,0 0 0,0 0 0,0 0 0,0 0 0,0 0 0,-1 0 0,1 0 0,0 0 0,0 0 0,0 0 0,0 0 0,0 0 0,0 0 0,0 0 0,0 0 0,0 0 0,0 0 0,-1 0 0,1 0 0,0 0 0,0 0 0,0 0 0,-13-2 0,-13 1 0,0 2 0,17 0 0,0-1 0,0 0 0,0 0 0,-18-3 0,32 0 0,-1 0 0,1 0 0,-1 1 0,1-1 0,0 1 0,7-2 0,19-3 0,0 1 0,1 1 0,0 2 0,0 1 0,45 3 0,-27 0 0,-50-1 0,0-1 0,1 1 0,-1 0 0,0 0 0,1 0 0,-1 0 0,1 0 0,-1 0 0,0 0 0,1 0 0,-1 0 0,1 0 0,-1 0 0,0 0 0,1 0 0,-1 0 0,0 0 0,1 0 0,-1 1 0,1-1 0,-1 0 0,0 0 0,1 0 0,-1 1 0,0-1 0,0 0 0,1 0 0,-1 1 0,0-1 0,1 0 0,-1 1 0,0-1 0,0 0 0,0 1 0,1-1 0,-1 0 0,0 1 0,0-1 0,0 0 0,0 1 0,0-1 0,0 1 0,0 0 0,-12 16 0,-27 14 0,32-26 0,3-4 0,1 1 0,0-1 0,0 1 0,1 0 0,-1 0 0,0 0 0,0 1 0,1-1 0,0 1 0,-5 4 0,8-6 0,0-1 0,-1 1 0,1-1 0,-1 1 0,1-1 0,0 0 0,0 1 0,-1-1 0,1 0 0,0 0 0,-1 1 0,1-1 0,0 0 0,0 0 0,-1 0 0,1 0 0,0 0 0,0 0 0,-1 0 0,1 0 0,0 0 0,0-1 0,0 1 0,25-4 0,-22 4 0,10-2 0,-1 0 0,1 1 0,0 1 0,25 2 0,-57 7 0,17-4 0,18-6 0,49-15 0,-66 16 0,0 0 0,0 0 0,0 0 0,1 0 0,-1 0 0,0 0 0,0 0 0,0 0 0,0 0 0,0 0 0,0 0 0,1 0 0,-1 0 0,0 0 0,0 0 0,0 0 0,0 0 0,0 0 0,0 0 0,0-1 0,1 1 0,-1 0 0,0 0 0,0 0 0,0 0 0,0 0 0,0 0 0,0 0 0,0-1 0,0 1 0,0 0 0,0 0 0,0 0 0,0 0 0,0 0 0,0 0 0,0-1 0,0 1 0,0 0 0,0 0 0,0 0 0,0 0 0,0 0 0,0-1 0,0 1 0,0 0 0,0 0 0,0 0 0,0 0 0,0 0 0,0 0 0,0-1 0,0 1 0,0 0 0,0 0 0,0 0 0,-1 0 0,1 0 0,-12-6 0,-15-1 0,-11 8 0,31 0 0,1 0 0,-1-1 0,0 0 0,0 0 0,1-1 0,-1 0 0,-10-2 0,17 3 0,-1 0 0,1 0 0,0 0 0,0 0 0,0 0 0,0 0 0,-1 0 0,1 0 0,0-1 0,0 1 0,0 0 0,0 0 0,0 0 0,0 0 0,-1 0 0,1 0 0,0 0 0,0-1 0,0 1 0,0 0 0,0 0 0,0 0 0,0 0 0,0 0 0,0-1 0,0 1 0,-1 0 0,1 0 0,0 0 0,0 0 0,0 0 0,0-1 0,0 1 0,0 0 0,0 0 0,0 0 0,0 0 0,0-1 0,1 1 0,-1 0 0,0 0 0,0 0 0,0 0 0,0-1 0,0 1 0,0 0 0,0 0 0,0 0 0,0 0 0,1-1 0,9-6 0,14-4 0,8 2 0,-26 7 0,0 1 0,0-1 0,0 0 0,0 0 0,0 0 0,-1-1 0,1 0 0,7-5 0,-43 13 0,-11 7 0,-81 21 0,103-29 0,1-1 0,-1-1 0,0 0 0,-31-3 0,29-2 0,-1-1 0,-30-10 0,-3-1 0,29 9 0,-44-2 0,69 8 0,1 0 0,0 1 0,-1-1 0,1 0 0,-1 0 0,1 0 0,-1 0 0,1 0 0,0 0 0,-1-1 0,1 1 0,-1 0 0,1 0 0,0 0 0,-1 0 0,1 0 0,-1-1 0,1 1 0,0 0 0,-1 0 0,1-1 0,0 1 0,-1 0 0,1 0 0,0-1 0,0 1 0,-1 0 0,1-1 0,7-8 0,18-4 0,1 4 0,42-6 0,-42 9 0,-121 23 0,80-13 0,-4 1 0,-1 1 0,1 1 0,0 1 0,-21 11 0,46-17 0,-1-1 0,1 0 0,0 0 0,0-1 0,9 1 0,42-3 0,-42 1 0,-52 4 0,4-1 0,20-2 0,1 0 0,0 1 0,-18 4 0,27-4 0,0 1 0,0 0 0,0 0 0,1 0 0,-1 0 0,0 1 0,1-1 0,-1 1 0,1-1 0,0 1 0,0 0 0,0 0 0,0 0 0,1 0 0,-1 0 0,1 0 0,-1 1 0,1-1 0,0 0 0,0 7 0,1-9 0,1 0 0,0-1 0,-1 1 0,1 0 0,0 0 0,0-1 0,0 1 0,0-1 0,0 1 0,0-1 0,0 1 0,0-1 0,0 1 0,0-1 0,0 0 0,0 0 0,0 1 0,0-1 0,0 0 0,0 0 0,0 0 0,0 0 0,0 0 0,0-1 0,2 1 0,29-6 0,-30 4 0,0 1 0,0-1 0,0 0 0,0 0 0,-1 0 0,1 0 0,-1 0 0,1-1 0,-1 1 0,0 0 0,0-1 0,0 1 0,0-1 0,0 1 0,0-1 0,-1 1 0,1-4 0,0 2 0,0-1 0,-1 1 0,0-1 0,1 1 0,-2-1 0,1 1 0,0-1 0,-1 1 0,-1-7 0,1 11 0,1 0 0,0-1 0,0 1 0,0 0 0,0-1 0,-1 1 0,1 0 0,0-1 0,0 1 0,-1 0 0,1 0 0,0-1 0,-1 1 0,1 0 0,0 0 0,-1 0 0,1-1 0,0 1 0,-1 0 0,1 0 0,0 0 0,-1 0 0,1 0 0,0 0 0,-1-1 0,1 1 0,-1 0 0,1 0 0,0 0 0,-1 0 0,1 1 0,-1-1 0,1 0 0,-18 7 0,-10 16 0,15-8 0,0 0 0,2 1 0,0 0 0,-10 21 0,17-30 0,18-36 0,0-1 0,15-52 0,-29 81 0,1-1 0,0 1 0,-1 0 0,0-1 0,1 1 0,-1-1 0,0 1 0,1-1 0,-1 1 0,0-1 0,0 1 0,0-1 0,-1 0 0,1 1 0,0 0 0,-1-1 0,1 1 0,0-1 0,-1 1 0,0-1 0,1 1 0,-1 0 0,0-1 0,0 1 0,0 0 0,0 0 0,0 0 0,0-1 0,-2 0 0,2 1 0,-1 1 0,0-1 0,0 1 0,1 0 0,-1 0 0,0 0 0,0 0 0,0 0 0,1 0 0,-1 0 0,0 1 0,0-1 0,1 1 0,-1-1 0,0 1 0,1 0 0,-1-1 0,1 1 0,-1 0 0,1 0 0,-1 0 0,1 0 0,-1 1 0,1-1 0,-2 2 0,-16 16 0,-27 34 0,85-113 0,-38 60 0,-1 0 0,0-1 0,0 1 0,0 0 0,0 0 0,0 0 0,0 0 0,0 0 0,1 0 0,-1-1 0,0 1 0,0 0 0,0 0 0,0 0 0,0 0 0,0-1 0,0 1 0,0 0 0,0 0 0,0 0 0,0 0 0,0 0 0,0-1 0,0 1 0,0 0 0,0 0 0,0 0 0,0 0 0,0-1 0,0 1 0,0 0 0,0 0 0,-1 0 0,1 0 0,0 0 0,0-1 0,0 1 0,0 0 0,0 0 0,0 0 0,0 0 0,0 0 0,-1 0 0,1 0 0,0 0 0,0-1 0,0 1 0,0 0 0,0 0 0,-1 0 0,1 0 0,0 0 0,-13 2 0,-12 7 0,-4 17 0,19-17 0,21-27 0,77-91 0,-88 109 0,0 0 0,-1 0 0,1 0 0,0 0 0,0 0 0,0 0 0,0 0 0,0 0 0,0 0 0,0 0 0,0 0 0,0 0 0,0 0 0,0 0 0,0 0 0,0 0 0,-1 0 0,1 0 0,0-1 0,0 1 0,0 0 0,0 0 0,0 0 0,0 0 0,0 0 0,0 0 0,0 0 0,0 0 0,0 0 0,0 0 0,0 0 0,0 0 0,0-1 0,0 1 0,0 0 0,0 0 0,0 0 0,0 0 0,0 0 0,0 0 0,0 0 0,0 0 0,0 0 0,0 0 0,0 0 0,0 0 0,0-1 0,1 1 0,-1 0 0,0 0 0,0 0 0,0 0 0,0 0 0,0 0 0,0 0 0,0 0 0,0 0 0,0 0 0,-9 5 0,-10 10 0,-12 17 0,-46 61 0,68-79 0,16-22 0,18-22 0,46-63 0,-70 86 0,-11 8 0,-9 7 0,6 0 0,0 1 0,1 0 0,0 2 0,1-1 0,-17 21 0,-7 7 0,109-123 0,-20 22 0,-54 63 0,0 0 0,0 0 0,0 0 0,0 0 0,0 0 0,-1 0 0,1 0 0,0 0 0,0 0 0,0 0 0,0 0 0,0 0 0,0-1 0,0 1 0,0 0 0,0 0 0,0 0 0,0 0 0,0 0 0,0 0 0,0 0 0,0 0 0,-1 0 0,1 0 0,0 0 0,0 0 0,0 0 0,0 0 0,0 0 0,0-1 0,0 1 0,0 0 0,0 0 0,0 0 0,0 0 0,0 0 0,0 0 0,0 0 0,0 0 0,0 0 0,0 0 0,0 0 0,0 0 0,0-1 0,0 1 0,0 0 0,0 0 0,1 0 0,-1 0 0,0 0 0,0 0 0,0 0 0,0 0 0,0 0 0,0 0 0,0 0 0,0 0 0,0 0 0,-11 3 0,-15 9 0,12-3 0,1 1 0,0 1 0,0 1 0,1 0 0,1 0 0,0 1 0,0 0 0,1 1 0,1 1 0,0-1 0,-10 27 0,19-41 0,0 0 0,0 1 0,0-1 0,0 0 0,0 0 0,0 1 0,0-1 0,0 0 0,0 1 0,0-1 0,0 0 0,0 0 0,0 1 0,0-1 0,1 0 0,-1 0 0,0 1 0,0-1 0,0 0 0,0 0 0,1 0 0,-1 1 0,0-1 0,0 0 0,0 0 0,1 0 0,-1 1 0,0-1 0,0 0 0,1 0 0,-1 0 0,0 0 0,0 0 0,1 0 0,-1 0 0,0 0 0,0 0 0,1 0 0,-1 0 0,0 0 0,1 0 0,-1 0 0,0 0 0,0 0 0,1 0 0,-1 0 0,0 0 0,1 0 0,-1 0 0,0 0 0,0 0 0,1-1 0,-1 1 0,0 0 0,0 0 0,0 0 0,1-1 0,18-5 0,15-12 0,-1-2 0,-1-2 0,35-30 0,-26 20 0,-65 62 0,-22 39 0,45-68 0,0 1 0,0-1 0,-1 1 0,2 0 0,-1 0 0,0-1 0,0 1 0,1 0 0,-1 0 0,1 0 0,-1 0 0,1 0 0,0 0 0,0 2 0,7 1 0,13-8 0,-20 3 0,1 0 0,-1 0 0,0 0 0,1 0 0,-1 0 0,1 0 0,-1-1 0,1 1 0,-1 0 0,0 0 0,1 0 0,-1 0 0,1-1 0,-1 1 0,0 0 0,1 0 0,-1-1 0,0 1 0,1 0 0,-1-1 0,0 1 0,1 0 0,-1-1 0,0 1 0,0 0 0,0-1 0,1 1 0,-1-1 0,-10-5 0,-20 1 0,-27 5 0,18 0 0,32 0 0,12-1 0,68-11 0,-45 6 0,0 2 0,41-2 0,-70 9 0,-11 4 0,-17 7 0,-269 86 0,278-91 0,18-6 0,12-5 0,20-6 0,-1-1 0,49-24 0,-48 20 0,1 0 0,34-8 0,-258 83 0,185-59 0,22-4 0,23-4 0,-3-4 0,-12 4 0,-1-1 0,36-16 0,-56 22 0,-1 0 0,0 0 0,0 0 0,0 0 0,0 0 0,0 0 0,1 0 0,-1 0 0,0 0 0,0 0 0,0 0 0,0 0 0,0 0 0,1 0 0,-1 0 0,0 0 0,0 0 0,0 0 0,0 0 0,0 0 0,1 0 0,-1 0 0,0 0 0,0 0 0,0-1 0,0 1 0,0 0 0,0 0 0,0 0 0,1 0 0,-1 0 0,0 0 0,0-1 0,0 1 0,0 0 0,0 0 0,0 0 0,0 0 0,0 0 0,0-1 0,0 1 0,0 0 0,0 0 0,0 0 0,0 0 0,0-1 0,0 1 0,0 0 0,0 0 0,0 0 0,0 0 0,0 0 0,0-1 0,0 1 0,0 0 0,0 0 0,0 0 0,-1 0 0,-11-2 0,-20 4 0,-20 7 0,-73 24 0,52-12 0,89-26 0,-1-1 0,1 0 0,-1-1 0,0-1 0,-1 0 0,0-1 0,22-18 0,-36 27 0,0 0 0,1-1 0,-1 1 0,0 0 0,0 0 0,0 0 0,0 0 0,0 0 0,0 0 0,0 0 0,0 0 0,0 0 0,0-1 0,0 1 0,0 0 0,0 0 0,0 0 0,1 0 0,-1 0 0,0 0 0,0 0 0,0-1 0,0 1 0,0 0 0,0 0 0,0 0 0,0 0 0,0 0 0,0 0 0,-1 0 0,1-1 0,0 1 0,0 0 0,0 0 0,0 0 0,0 0 0,0 0 0,0 0 0,0 0 0,0-1 0,0 1 0,0 0 0,0 0 0,0 0 0,-1 0 0,1 0 0,0 0 0,0 0 0,0 0 0,0 0 0,0 0 0,0 0 0,0 0 0,-1 0 0,1 0 0,0 0 0,0 0 0,-13-2 0,-13 3 0,-4 6 0,-44 17 0,46-15 0,22-8 0,8-2 0,28-18 0,5-3 0,62-50 0,-143 90 0,24-5 0,2 0 0,-35 28 0,80-50 0,-23 8 0,1-1 0,-1 1 0,1 0 0,-1-1 0,0 1 0,0-1 0,0 0 0,1 0 0,-1 0 0,-1 0 0,1 0 0,0 0 0,1-3 0,-3 5 0,-1-1 0,1 1 0,0-1 0,-1 1 0,1-1 0,-1 1 0,1 0 0,0-1 0,-1 1 0,1 0 0,-1-1 0,1 1 0,-1 0 0,1-1 0,-1 1 0,0 0 0,1 0 0,-1 0 0,1 0 0,-1 0 0,1 0 0,-1 0 0,0 0 0,1 0 0,-1 0 0,1 0 0,-1 0 0,1 0 0,-1 0 0,0 0 0,1 0 0,-1 1 0,-21 3 0,-27 15 0,25-9 0,24-10 0,0 0 0,0 0 0,0 0 0,0 0 0,0 0 0,0 0 0,0 0 0,0 0 0,0-1 0,0 1 0,0 0 0,0 0 0,0 0 0,0 0 0,0 0 0,0 0 0,33-25 0,-24 17 0,1 1 0,0 0 0,0 1 0,17-9 0,-14 52 0,-3-7 0,8 36 0,-12-40 0,6 34 0,-7-34 0,12 41 0,-16-65 0,0 2 0,0 0 0,0 0 0,1 0 0,0 0 0,-1 0 0,2 0 0,-1-1 0,0 1 0,1-1 0,-1 1 0,1-1 0,6 5 0,-8-8 0,-1 0 0,0 0 0,1 0 0,-1 0 0,1 0 0,-1-1 0,0 1 0,1 0 0,-1 0 0,0-1 0,1 1 0,-1 0 0,0-1 0,1 1 0,-1 0 0,0-1 0,0 1 0,1-1 0,-1 1 0,0 0 0,0-1 0,0 1 0,1-1 0,-1 1 0,0 0 0,0-1 0,0 1 0,0-1 0,0 1 0,0-1 0,0 1 0,0-1 0,0 0 0,2-22 0,-1 20 0,11-213-1365,-12 209-5461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3:07:59.686"/>
    </inkml:context>
    <inkml:brush xml:id="br0">
      <inkml:brushProperty name="width" value="0.035" units="cm"/>
      <inkml:brushProperty name="height" value="0.035" units="cm"/>
      <inkml:brushProperty name="color" value="#FFFFFF"/>
    </inkml:brush>
  </inkml:definitions>
  <inkml:trace contextRef="#ctx0" brushRef="#br0">171 198 24575,'-127'8'0,"88"-8"0,35 0 0,18 0 0,-9 0 0,219 7 0,-213-6 0,1 0 0,-1 0 0,15 4 0,-26-4 0,0-1 0,0 1 0,0-1 0,-1 0 0,1 1 0,0-1 0,0 1 0,0-1 0,0 0 0,-1 1 0,1-1 0,0 0 0,0 1 0,-1-1 0,1 0 0,0 1 0,0-1 0,-1 0 0,1 1 0,0-1 0,-1 0 0,1 0 0,-1 1 0,1-1 0,0 0 0,-1 0 0,1 0 0,-1 0 0,1 0 0,0 0 0,-1 1 0,1-1 0,-1 0 0,0 0 0,-19 8 0,-5 0 0,-1-1 0,0-1 0,0-2 0,-1-1 0,1 0 0,-1-3 0,-28-1 0,55 1 0,0 0 0,0 0 0,0 0 0,-1 0 0,1 0 0,0 0 0,0 0 0,0 0 0,-1 0 0,1 0 0,0 0 0,0 0 0,0 0 0,-1 0 0,1 0 0,0 0 0,0 0 0,0 0 0,-1 0 0,1-1 0,0 1 0,0 0 0,0 0 0,0 0 0,0 0 0,-1 0 0,1-1 0,0 1 0,0 0 0,0 0 0,0 0 0,0 0 0,0-1 0,0 1 0,-1 0 0,1 0 0,0 0 0,0 0 0,0-1 0,0 1 0,0 0 0,0 0 0,0 0 0,0-1 0,0 1 0,0 0 0,0 0 0,0 0 0,0-1 0,10-9 0,16-8 0,-3 8 0,0 0 0,1 2 0,0 1 0,43-7 0,-40 12 0,-26 2 0,-17 0 0,-45 5 0,36-3 0,22-1 0,10-2 0,74-10 0,-62 7 0,1 1 0,0 1 0,0 0 0,41 3 0,-107 18 0,11-12 0,-1-2 0,1-2 0,-37-1 0,71-2 0,153-10 0,-86 5 0,-193 13 0,-18-1 0,192-37 0,91-23 0,-119 46 0,-17 7 0,0-1 0,0 1 0,-1-1 0,1 0 0,0 1 0,0-1 0,-1 0 0,1 0 0,-1 0 0,1 0 0,1-2 0,-7-2 0,-13-1 0,-27 1 0,0 2 0,-52 3 0,95 0 0,23-1 0,0 2 0,1 1 0,-1 1 0,32 7 0,-51-6 0,-9 2 0,-10 1 0,-74 18 0,39-12 0,204-45 0,-128 28 0,0 2 0,0 1 0,45 3 0,-8 0 0,12-3 0,78 2 0,-132 2 0,-26 0 0,-37 1 0,37-4 0,-107 12 0,-28 1 0,115-13 0,23-5 0,15-3 0,227-104 0,-225 107 0,-10 5 0,0-1 0,-1 0 0,1 0 0,-1 0 0,1-1 0,-1 0 0,0 1 0,1-1 0,-1 0 0,0 0 0,0-1 0,2-2 0,-27 3 0,-124 17 0,50-2 0,95-13 0,0 0 0,0 0 0,0 0 0,0 0 0,-1 0 0,1 0 0,0 0 0,0 0 0,0 1 0,0-1 0,1 0 0,-1 1 0,0-1 0,0 1 0,0-1 0,0 1 0,0-1 0,0 1 0,1-1 0,-1 1 0,0 0 0,0 0 0,1-1 0,-1 1 0,0 0 0,1 0 0,-1 0 0,1 1 0,-1 1 0,1 0 0,1-1 0,-1 1 0,0 0 0,1 0 0,-1 0 0,1 0 0,2 5 0,-2-5 0,9 27 0,-3-12 0,-1 1 0,-1 0 0,0 1 0,-2-1 0,0 1 0,-1-1 0,-1 24 0,-1-43 0,0 1 0,0-1 0,0 0 0,0 0 0,0 1 0,0-1 0,0 0 0,0 1 0,0-1 0,0 0 0,0 0 0,0 1 0,0-1 0,0 0 0,0 0 0,0 1 0,-1-1 0,1 0 0,0 0 0,0 1 0,0-1 0,0 0 0,-1 0 0,1 0 0,0 1 0,0-1 0,-1 0 0,1 0 0,0 0 0,0 0 0,-1 0 0,1 1 0,0-1 0,0 0 0,-1 0 0,1 0 0,0 0 0,-1 0 0,-10-7 0,-13-20 0,22 24 0,-18-23 0,1 0 0,2-1 0,0-1 0,-17-41 0,34 69 0,0 0 0,0 0 0,0 0 0,0-1 0,0 1 0,0 0 0,0 0 0,0 0 0,0-1 0,0 1 0,0 0 0,0 0 0,0 0 0,0-1 0,-1 1 0,1 0 0,0 0 0,0 0 0,0 0 0,0-1 0,0 1 0,-1 0 0,1 0 0,0 0 0,0 0 0,0 0 0,0 0 0,-1 0 0,1-1 0,0 1 0,0 0 0,-1 0 0,1 0 0,0 0 0,0 0 0,0 0 0,-1 0 0,1 0 0,0 0 0,0 0 0,0 0 0,-1 0 0,1 1 0,-6 10 0,-4 27 0,7-26 0,-1 3 0,-6 21 0,10-37 0,0 1 0,0 0 0,0 0 0,-1 0 0,1 0 0,0 0 0,0 0 0,0 0 0,0 0 0,0 0 0,0 0 0,0 0 0,0 0 0,0 0 0,0 0 0,0 0 0,0 0 0,0 0 0,0 1 0,-1-1 0,1 0 0,0 0 0,0 0 0,0 0 0,0 0 0,0 0 0,0 0 0,0 0 0,0 0 0,3-23 0,-1 7 0,1-3 0,0 0 0,9-29 0,-12 48 0,0 0 0,0-1 0,0 1 0,0 0 0,0 0 0,0-1 0,0 1 0,0 0 0,0 0 0,0 0 0,0-1 0,1 1 0,-1 0 0,0 0 0,0-1 0,0 1 0,0 0 0,0 0 0,0 0 0,0-1 0,1 1 0,-1 0 0,0 0 0,0 0 0,0-1 0,1 1 0,-1 0 0,0 0 0,0 0 0,0 0 0,1 0 0,-1 0 0,0 0 0,0 0 0,1-1 0,-1 1 0,0 0 0,0 0 0,1 0 0,-1 0 0,0 0 0,0 0 0,1 0 0,-1 0 0,0 0 0,0 1 0,1-1 0,-1 0 0,0 0 0,1 0 0,7 15 0,1 23 0,-8-32 0,0 0 0,0 0 0,0 0 0,1 0 0,0-1 0,1 1 0,-1 0 0,5 7 0,-7-13 0,0 0 0,0 0 0,0 0 0,0 0 0,1 0 0,-1 0 0,0 0 0,0 0 0,0 0 0,0 1 0,0-1 0,0 0 0,1 0 0,-1 0 0,0 0 0,0 0 0,0 0 0,0 0 0,0 0 0,0 0 0,1 0 0,-1 0 0,0 0 0,0 0 0,0 0 0,0 0 0,0 0 0,0 0 0,1 0 0,-1 0 0,0-1 0,0 1 0,0 0 0,0 0 0,0 0 0,0 0 0,0 0 0,1 0 0,-1 0 0,0 0 0,0 0 0,0 0 0,0-1 0,0 1 0,0 0 0,0 0 0,0 0 0,0 0 0,0 0 0,0 0 0,0-1 0,5-11 0,1-11 0,-5 16 0,1-1 0,0 1 0,1-1 0,0 1 0,7-13 0,-10 19 0,1-1 0,0 1 0,0-1 0,1 1 0,-1-1 0,0 1 0,0 0 0,1-1 0,-1 1 0,1 0 0,-1 0 0,1 0 0,2-1 0,-3 2 0,0 0 0,0 0 0,0-1 0,0 1 0,0 0 0,0 1 0,0-1 0,0 0 0,0 0 0,0 0 0,0 0 0,0 1 0,0-1 0,0 1 0,0-1 0,0 1 0,0-1 0,0 1 0,0-1 0,-1 1 0,1 0 0,0-1 0,0 1 0,-1 0 0,1 0 0,0 0 0,8 13 0,-9-13 0,1 0 0,-1 1 0,1-1 0,0 0 0,0 1 0,-1-1 0,1 0 0,0 0 0,0 0 0,0 0 0,0 0 0,0 0 0,0 0 0,1 0 0,-1 0 0,0 0 0,0-1 0,1 1 0,-1 0 0,0-1 0,3 1 0,-4-1 0,1 1 0,-1-1 0,1 0 0,-1 1 0,1-1 0,-1 1 0,1-1 0,-1 1 0,0-1 0,1 1 0,-1-1 0,1 1 0,-1-1 0,0 1 0,0 0 0,1-1 0,-1 1 0,0-1 0,0 1 0,0 0 0,0-1 0,0 1 0,0 0 0,1-1 0,-2 1 0,1 0 0,0-1 0,0 1 0,0 0 0,-2 26 0,2-23 0,-4 24 0,0 1 0,-14 43 0,14-59 0,0 0 0,-1 0 0,-1-1 0,0 1 0,-1-1 0,-1 0 0,-12 15 0,42-54 0,-15 17 0,1 0 0,0 1 0,0 0 0,19-15 0,-23 21 0,0-1 0,0 1 0,0 1 0,1-1 0,-1 1 0,1-1 0,0 1 0,-1 1 0,1-1 0,0 1 0,10-2 0,-15 3 0,0 0 0,-1 0 0,1 0 0,0 0 0,0 0 0,0 1 0,0-1 0,0 0 0,-1 0 0,1 0 0,0 0 0,0 0 0,0 0 0,0 0 0,0 1 0,0-1 0,-1 0 0,1 0 0,0 0 0,0 0 0,0 1 0,0-1 0,0 0 0,0 0 0,0 0 0,0 0 0,0 1 0,0-1 0,0 0 0,0 0 0,0 0 0,0 1 0,0-1 0,0 0 0,0 0 0,0 0 0,0 0 0,0 1 0,0-1 0,0 0 0,0 0 0,0 0 0,1 0 0,-1 1 0,0-1 0,0 0 0,0 0 0,0 0 0,0 0 0,0 0 0,1 0 0,-1 1 0,0-1 0,0 0 0,0 0 0,0 0 0,1 0 0,-1 0 0,0 0 0,0 0 0,0 0 0,0 0 0,1 0 0,-1 0 0,0 0 0,-13 10 0,0-4 0,-1 1 0,0-2 0,0 0 0,0-1 0,-1 0 0,1-1 0,-1 0 0,0-2 0,0 0 0,-16 0 0,30-1 0,1 0 0,0 0 0,-1 0 0,1 0 0,0 0 0,-1-1 0,1 1 0,-1 0 0,1 0 0,0 0 0,-1 0 0,1 0 0,0-1 0,-1 1 0,1 0 0,0 0 0,-1 0 0,1-1 0,0 1 0,0 0 0,-1-1 0,1 1 0,0 0 0,0 0 0,-1-1 0,1 1 0,0-1 0,0 1 0,0 0 0,0-1 0,-1 1 0,1 0 0,0-1 0,0 1 0,0-1 0,7-16 0,17-12 0,-13 20 0,0 1 0,1 0 0,0 0 0,1 1 0,-1 1 0,1 0 0,1 1 0,-1 0 0,1 1 0,0 0 0,0 2 0,15-3 0,-14 4 0,0 0 0,-1 0 0,1 1 0,0 1 0,-1 0 0,1 2 0,-1-1 0,1 2 0,-1 0 0,0 0 0,23 12 0,-30-12 0,0 0 0,0 1 0,-1 0 0,1 0 0,7 9 0,-13-13 0,0 0 0,0 0 0,0 0 0,0-1 0,0 1 0,0 0 0,0 0 0,-1 1 0,1-1 0,-1 0 0,1 0 0,0 0 0,-1 0 0,0 1 0,1-1 0,-1 0 0,0 0 0,0 0 0,1 1 0,-1-1 0,0 0 0,0 1 0,-1-1 0,1 0 0,0 0 0,0 1 0,0-1 0,-1 0 0,1 0 0,-1 0 0,1 1 0,-1-1 0,1 0 0,-1 0 0,0 0 0,0 0 0,1 0 0,-1 0 0,0 0 0,0 0 0,0 0 0,0-1 0,-1 2 0,-9 4 0,0 0 0,0-1 0,0 0 0,-1-1 0,1 0 0,-1-1 0,-19 3 0,5-3 0,-1 0 0,-38-2 0,53-2 0,1 0 0,-1-1 0,1 0 0,0-1 0,0 0 0,-19-8 0,28 10 0,-1-1 0,0 1 0,0-1 0,1 0 0,-1 0 0,1 0 0,0 0 0,-1 0 0,1 0 0,0 0 0,0-1 0,1 1 0,-3-4 0,4 4 0,-1 0 0,0 0 0,1 0 0,-1 0 0,1-1 0,0 1 0,0 0 0,0 0 0,0 0 0,0-1 0,0 1 0,0 0 0,1 0 0,-1 0 0,1 0 0,0 0 0,-1 0 0,1 0 0,0 0 0,2-4 0,1 1 0,0-1 0,0 1 0,0 0 0,0 0 0,1 0 0,0 1 0,0 0 0,0-1 0,1 2 0,-1-1 0,1 1 0,0 0 0,0 0 0,0 0 0,1 1 0,-1 0 0,0 0 0,1 1 0,8-2 0,12 1 0,0 0 0,0 2 0,38 4 0,-50-3 0,-14-2 0,-1 1 0,1 0 0,0 0 0,0 0 0,-1 0 0,1 0 0,0 0 0,0 0 0,-1 0 0,1 0 0,0 0 0,0 1 0,-1-1 0,1 0 0,0 0 0,-1 1 0,1-1 0,0 0 0,-1 1 0,1-1 0,0 1 0,-1-1 0,1 1 0,-1-1 0,1 1 0,-1-1 0,1 1 0,-1-1 0,1 1 0,-1 0 0,0-1 0,1 1 0,-1 0 0,0 0 0,1-1 0,-1 1 0,0 0 0,0-1 0,0 1 0,0 0 0,0 0 0,0-1 0,0 1 0,0 0 0,0 0 0,0-1 0,0 1 0,0 0 0,-1 0 0,1-1 0,0 1 0,0 0 0,-1-1 0,1 1 0,-1 0 0,1-1 0,0 1 0,-1 0 0,0 0 0,-3 4 0,1 0 0,-1 0 0,-1-1 0,1 1 0,-9 6 0,10-9-151,0 0-1,1-1 0,-1 1 0,0-1 1,0 0-1,0 0 0,0 0 1,-7 2-1,4-3-6674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3:09:02.965"/>
    </inkml:context>
    <inkml:brush xml:id="br0">
      <inkml:brushProperty name="width" value="0.035" units="cm"/>
      <inkml:brushProperty name="height" value="0.035" units="cm"/>
      <inkml:brushProperty name="color" value="#FFFFFF"/>
    </inkml:brush>
  </inkml:definitions>
  <inkml:trace contextRef="#ctx0" brushRef="#br0">0 1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3:11:29.022"/>
    </inkml:context>
    <inkml:brush xml:id="br0">
      <inkml:brushProperty name="width" value="0.2" units="cm"/>
      <inkml:brushProperty name="height" value="0.2" units="cm"/>
      <inkml:brushProperty name="color" value="#FFFFFF"/>
    </inkml:brush>
  </inkml:definitions>
  <inkml:trace contextRef="#ctx0" brushRef="#br0">953 154 24575,'2'0'0,"0"0"0,1 0 0,-1-1 0,0 1 0,0-1 0,1 1 0,-1-1 0,0 0 0,4-2 0,-4-3 0,-17 3 0,-24 1 0,1 2 0,-1 2 0,-46 8 0,64-6 0,0 0 0,0 2 0,0 0 0,1 2 0,0 0 0,1 1 0,-26 16 0,38-20 0,1 0 0,-1 1 0,1 0 0,1 1 0,-1-1 0,1 1 0,0 0 0,1 0 0,-1 1 0,1-1 0,1 1 0,-1 0 0,-2 14 0,2-11 0,2 0 0,0 0 0,0 1 0,1-1 0,0 1 0,1-1 0,0 1 0,1-1 0,4 20 0,-4-26 0,1 0 0,0 1 0,1-1 0,-1 0 0,1 0 0,0-1 0,0 1 0,1-1 0,-1 1 0,1-1 0,0 0 0,0 0 0,0-1 0,1 1 0,-1-1 0,1 0 0,0 0 0,0 0 0,0-1 0,0 0 0,0 0 0,0 0 0,1-1 0,6 2 0,15 2 0,-1-2 0,1 0 0,47-3 0,-56 0 0,13-1 0,0-2 0,0-1 0,-1-1 0,1-2 0,-1-1 0,-1-2 0,0 0 0,42-23 0,-30 15 0,-21 10 0,0 0 0,-1-2 0,-1 0 0,0-1 0,21-17 0,-38 27 0,-1 1 0,1 0 0,-1-1 0,1 1 0,-1-1 0,1 1 0,-1-1 0,1 1 0,-1-1 0,1 0 0,-1 1 0,1-1 0,-1 1 0,0-1 0,1 0 0,-1 0 0,0 1 0,0-1 0,0 0 0,1 1 0,-1-1 0,0 0 0,0 0 0,0 1 0,0-1 0,0 0 0,0 1 0,-1-1 0,1 0 0,0 0 0,0 1 0,0-1 0,-1-1 0,-1 1 0,1-1 0,-1 1 0,1-1 0,-1 1 0,0 0 0,1 0 0,-1 0 0,0 0 0,0 0 0,0 0 0,-4 0 0,-5-3 0,-1 2 0,0 0 0,-13-1 0,-16 2 0,-1 2 0,1 1 0,-1 3 0,1 1 0,-62 18 0,73-18 0,18-4 0,1 0 0,1 0 0,-19 8 0,27-9 0,0 0 0,0 0 0,0 0 0,0 0 0,0 0 0,0 1 0,0-1 0,0 1 0,0-1 0,1 1 0,-1 0 0,1 0 0,-1 0 0,1 0 0,0 0 0,0 0 0,0 0 0,0 0 0,0 0 0,0 0 0,1 0 0,-2 5 0,2-3 0,0-1 0,-1 1 0,1 0 0,1 0 0,-1 0 0,0 0 0,1-1 0,0 1 0,0 0 0,0 0 0,0-1 0,1 1 0,0-1 0,-1 1 0,1-1 0,0 0 0,4 5 0,-2-4 0,1 1 0,0-1 0,0 1 0,0-1 0,1-1 0,-1 1 0,1-1 0,0 0 0,10 3 0,0 0 0,0-2 0,0 0 0,1-1 0,0-1 0,-1 0 0,1-1 0,22-2 0,-11-3 0,0-2 0,0-1 0,-1-2 0,0 0 0,0-2 0,30-16 0,-33 16 0,-15 6 0,0 0 0,0 0 0,0 0 0,0-1 0,-1 0 0,0-1 0,0 0 0,8-11 0,-14 16 0,0 0 0,0 0 0,-1 0 0,1-1 0,-1 1 0,0-1 0,0 1 0,0-1 0,0 1 0,0-1 0,0 0 0,-1 0 0,1 1 0,-1-1 0,0 0 0,0 0 0,0 1 0,0-1 0,0 0 0,-1 0 0,1 1 0,-1-1 0,0 0 0,1 1 0,-1-1 0,0 0 0,-1 1 0,1-1 0,0 1 0,-1 0 0,0 0 0,1-1 0,-1 1 0,-4-3 0,-4-4 0,-1 0 0,0 0 0,-1 2 0,0-1 0,0 1 0,0 1 0,-1 1 0,0-1 0,0 2 0,-21-5 0,7 3 0,-1 1 0,0 2 0,0 1 0,-36 1 0,39 3 0,-1 2 0,1 1 0,0 1 0,0 1 0,1 1 0,0 1 0,0 1 0,1 1 0,0 1 0,-21 16 0,-27 21 0,-103 94 0,159-129 0,1-3 0,0 1 0,2 1 0,-18 21 0,28-32 0,0 1 0,0 0 0,0 0 0,0-1 0,0 1 0,1 0 0,0 1 0,-1-1 0,1 0 0,1 0 0,-1 0 0,0 1 0,1-1 0,-1 0 0,1 1 0,0-1 0,0 0 0,0 1 0,1-1 0,-1 0 0,1 1 0,0-1 0,0 0 0,3 7 0,-1-6 0,0 0 0,0-1 0,0 1 0,1-1 0,0 1 0,0-1 0,0 0 0,0 0 0,0-1 0,0 1 0,1-1 0,9 4 0,59 16 0,-50-18 0,0-1 0,1-1 0,-1 0 0,0-2 0,1-1 0,-1-1 0,0-1 0,0-1 0,0-1 0,-1-1 0,1 0 0,-1-2 0,-1-1 0,24-13 0,-7 1 0,-1-1 0,-1-3 0,-1 0 0,-1-3 0,-1-1 0,49-56 0,-80 83 0,0 0 0,0 0 0,-1 0 0,1 0 0,-1-1 0,1 1 0,-1-1 0,0 1 0,0-1 0,0 1 0,0-1 0,0 0 0,-1 1 0,1-1 0,-1 0 0,0 0 0,1 1 0,-2-5 0,1 5 0,-1 0 0,0 0 0,0 0 0,0 0 0,0 1 0,0-1 0,0 0 0,0 1 0,-1-1 0,1 1 0,0-1 0,-1 1 0,0-1 0,1 1 0,-1 0 0,0 0 0,1 0 0,-1 0 0,0 0 0,0 0 0,0 1 0,0-1 0,0 1 0,0-1 0,-4 0 0,-28-3 0,-1 1 0,1 1 0,-1 2 0,-65 8 0,70-3 0,0 1 0,1 1 0,0 2 0,0 0 0,1 3 0,-51 26 0,-150 110 0,217-140 0,11-6 0,-7 3 0,-1 1 0,2 0 0,-1 1 0,-11 13 0,17-19 0,1 0 0,1 1 0,-1-1 0,0 0 0,0 0 0,0 1 0,1-1 0,-1 0 0,0 1 0,1-1 0,-1 0 0,1 1 0,0-1 0,-1 1 0,1-1 0,0 1 0,0-1 0,0 1 0,0-1 0,0 1 0,1-1 0,-1 1 0,0-1 0,0 0 0,1 1 0,-1-1 0,1 1 0,0-1 0,-1 0 0,1 0 0,0 1 0,0-1 0,0 0 0,0 0 0,0 0 0,0 0 0,0 0 0,0 0 0,0 0 0,0 0 0,0 0 0,2 0 0,5 3 0,-1-1 0,1 0 0,0-1 0,0 0 0,0 0 0,1-1 0,-1 0 0,16 0 0,-4 0 0,42 4 0,0-2 0,90-9 0,-122 3 0,0-2 0,0-1 0,-1-1 0,0-1 0,0-2 0,-1-1 0,31-17 0,-56 27 0,-1-1 0,1 1 0,-1-1 0,1 0 0,-1 0 0,0 0 0,1 0 0,-1 0 0,0 0 0,-1 0 0,1-1 0,0 1 0,2-5 0,-4 6 0,0 0 0,0 0 0,1 1 0,-1-1 0,0 0 0,0 0 0,0 0 0,0 0 0,0 1 0,0-1 0,0 0 0,-1 0 0,1 0 0,0 0 0,0 1 0,-1-1 0,1 0 0,0 0 0,-1-1 0,-1 1 0,1-1 0,0 1 0,-1 0 0,1-1 0,-1 1 0,0 0 0,1 0 0,-1 0 0,0 0 0,0 0 0,-3-1 0,-10-3 0,-1 0 0,-1 1 0,1 1 0,0 0 0,-18 0 0,-87 3 0,66 0 0,-37 2 0,-177 25 0,238-23 0,19-2 0,0-1 0,0 1 0,1 1 0,-1 0 0,-21 9 0,32-12 0,-1 1 0,1-1 0,0 1 0,0 0 0,0-1 0,0 1 0,0 0 0,0 0 0,0-1 0,1 1 0,-1 0 0,0 0 0,0 0 0,0 0 0,1 0 0,-1 0 0,1 0 0,-1 0 0,1 0 0,-1 1 0,1-1 0,0 0 0,-1 0 0,1 0 0,0 1 0,0-1 0,0 0 0,0 0 0,0 0 0,0 1 0,0-1 0,0 0 0,1 0 0,-1 0 0,0 1 0,1-1 0,-1 0 0,1 0 0,-1 0 0,1 0 0,0 0 0,-1 0 0,1 0 0,0 0 0,0 0 0,0 0 0,-1 0 0,3 0 0,1 4 0,1-1 0,0 1 0,1-1 0,-1-1 0,1 1 0,-1-1 0,12 5 0,18 3 0,2-1 0,-1-2 0,1-1 0,47 2 0,153-6 0,-235-3 0,-1 0 0,1 0 0,0 0 0,-1 0 0,1 0 0,0 0 0,-1-1 0,1 1 0,0 0 0,-1-1 0,1 0 0,-1 1 0,1-1 0,1-1 0,-2 1 0,-1 1 0,0 0 0,0-1 0,0 1 0,0-1 0,1 1 0,-1 0 0,0-1 0,0 1 0,0-1 0,0 1 0,0-1 0,0 1 0,0-1 0,0 1 0,0-1 0,0 1 0,0 0 0,-1-1 0,1 1 0,0-1 0,0 1 0,0 0 0,0-1 0,-1 1 0,1-1 0,0 1 0,-1 0 0,1-1 0,0 1 0,0 0 0,-1-1 0,-4-3 0,1 0 0,-1 0 0,0 1 0,0-1 0,0 1 0,-9-4 0,-23-9 0,-2 2 0,1 2 0,-2 1 0,1 2 0,-65-6 0,-205 5 0,264 11 0,43-1 0,-1 0 0,0 0 0,1 0 0,-1 0 0,0 1 0,1 0 0,-1-1 0,1 1 0,-1 0 0,1 0 0,-1 0 0,1 1 0,0-1 0,-1 1 0,1-1 0,0 1 0,0 0 0,0 0 0,0-1 0,0 1 0,1 1 0,-1-1 0,1 0 0,-1 0 0,1 1 0,0-1 0,0 0 0,0 1 0,0-1 0,0 1 0,0 0 0,0 3 0,-1 8 0,1 0 0,0-1 0,1 1 0,1 0 0,2 15 0,-2-26 0,0 0 0,-1 0 0,2 1 0,-1-1 0,0-1 0,1 1 0,-1 0 0,1 0 0,0 0 0,0-1 0,0 1 0,0-1 0,0 0 0,1 0 0,-1 1 0,1-1 0,-1-1 0,1 1 0,0 0 0,0-1 0,0 1 0,0-1 0,0 0 0,0 0 0,0 0 0,0 0 0,4 0 0,7 1 0,1 0 0,-1 0 0,0-1 0,26-2 0,-5-3 0,0-1 0,-1-2 0,0-1 0,42-16 0,126-64 0,-199 87 0,0 0 0,0-1 0,0 0 0,-1 1 0,1-1 0,0 0 0,-1 0 0,1-1 0,-1 1 0,0 0 0,0-1 0,0 1 0,0-1 0,0 0 0,-1 0 0,1 1 0,-1-1 0,0 0 0,0-1 0,0 1 0,1-3 0,-2 3 0,0 0 0,0 1 0,0-1 0,-1 0 0,1 1 0,-1-1 0,0 1 0,0-1 0,1 1 0,-2-1 0,1 1 0,0-1 0,0 1 0,-1 0 0,1 0 0,-1-1 0,0 1 0,0 0 0,0 1 0,0-1 0,0 0 0,0 1 0,0-1 0,0 1 0,-1-1 0,-2 0 0,-5-3 0,0 1 0,0 1 0,-1 0 0,1 0 0,-1 1 0,0 0 0,0 1 0,-15 0 0,-90 6 0,106-3 0,1 0 0,0 0 0,-1 1 0,1 1 0,0-1 0,0 1 0,0 1 0,1 0 0,0 0 0,0 1 0,0 0 0,1 0 0,-1 1 0,1-1 0,1 2 0,0-1 0,0 1 0,0 0 0,-7 13 0,13-19 0,-1-1 0,1 0 0,-1 1 0,1-1 0,0 0 0,0 1 0,0-1 0,-1 1 0,1-1 0,0 1 0,1-1 0,-1 0 0,0 1 0,0-1 0,1 1 0,-1-1 0,0 0 0,1 1 0,0-1 0,-1 0 0,1 1 0,0-1 0,0 0 0,-1 0 0,1 0 0,0 0 0,0 0 0,0 0 0,0 0 0,1 0 0,-1 0 0,0 0 0,0 0 0,0-1 0,1 1 0,-1 0 0,0-1 0,1 1 0,-1-1 0,1 0 0,2 1 0,6 1 0,1 0 0,-1 0 0,1-1 0,13-1 0,-22 1 0,17-1 0,-1-1 0,1-1 0,-1 0 0,0-1 0,0-1 0,0-1 0,0 0 0,0-2 0,24-12 0,-32 14 0,0-1 0,0 0 0,-1-1 0,0 0 0,0 0 0,-1-1 0,0 0 0,0-1 0,-1 0 0,0 0 0,-1 0 0,0-1 0,0 0 0,-1 0 0,0-1 0,5-15 0,-6 10 0,0 1 0,-1-1 0,-1 0 0,0 0 0,-2 0 0,1 0 0,-2 0 0,0 0 0,-1 1 0,-6-28 0,6 36 0,0 1 0,-1-1 0,1 1 0,-1-1 0,-1 1 0,1 0 0,-1 0 0,0 0 0,0 0 0,-1 1 0,0 0 0,0 0 0,0 0 0,-1 0 0,1 1 0,-1 0 0,0 0 0,0 1 0,0 0 0,-1 0 0,1 0 0,-1 0 0,0 1 0,0 1 0,0-1 0,-8 0 0,3 1 0,-1 1 0,1 0 0,-1 1 0,1 1 0,0 0 0,0 1 0,0 0 0,0 0 0,0 2 0,1-1 0,-1 1 0,1 1 0,0 0 0,1 1 0,0 0 0,-12 10 0,-3 5 0,1 0 0,2 1 0,0 1 0,1 1 0,-18 30 0,31-42 0,0 0 0,0 0 0,2 1 0,0 0 0,0 0 0,1 1 0,1-1 0,0 1 0,1 0 0,1 0 0,0 0 0,1 0 0,1 18 0,1-28 0,0-1 0,1 1 0,-1 0 0,1-1 0,0 1 0,0-1 0,0 0 0,0 1 0,1-1 0,0 0 0,0 0 0,0-1 0,0 1 0,1-1 0,-1 1 0,1-1 0,0 0 0,0-1 0,0 1 0,0 0 0,7 2 0,2 0 0,-1 0 0,1 0 0,0-1 0,0-1 0,1 0 0,19 1 0,-4-2 0,0-1 0,1-2 0,-1-1 0,0-1 0,-1-2 0,1-1 0,-1-1 0,0-1 0,32-14 0,-43 14 0,1 0 0,-2-1 0,1-1 0,-1 0 0,0-1 0,-1-1 0,-1-1 0,0 0 0,0-1 0,-1 0 0,-1-1 0,-1 0 0,0-1 0,17-33 0,-25 42 0,0-1 0,0 1 0,-1-1 0,0 1 0,-1-1 0,1 1 0,-2-1 0,1 0 0,-1 0 0,0 0 0,0 1 0,-1-1 0,-3-12 0,3 16 0,0 0 0,-1 1 0,1-1 0,-1 0 0,0 1 0,0-1 0,0 1 0,-1 0 0,1-1 0,-1 1 0,0 0 0,0 1 0,0-1 0,0 0 0,0 1 0,0 0 0,-1-1 0,1 1 0,-1 1 0,0-1 0,1 0 0,-1 1 0,0 0 0,0 0 0,0 0 0,0 1 0,-6-1 0,-1 0 0,0 0 0,-1 1 0,1 0 0,0 1 0,0 1 0,0 0 0,0 0 0,0 1 0,0 0 0,-19 9 0,17-5 0,0 1 0,1 0 0,0 1 0,0 1 0,1-1 0,1 2 0,-18 21 0,20-23 0,2 0 0,-1 0 0,1 1 0,0 0 0,1 1 0,1-1 0,-1 1 0,2 0 0,-1 0 0,1 0 0,-2 21 0,5-26 0,0 1 0,0-1 0,0 0 0,1 1 0,0-1 0,0 0 0,0 0 0,1 0 0,0 0 0,0 0 0,1 0 0,-1 0 0,1-1 0,1 1 0,-1-1 0,1 0 0,0 0 0,0 0 0,0-1 0,1 1 0,-1-1 0,1 0 0,6 4 0,7 3 0,0-2 0,1 1 0,0-2 0,0-1 0,1 0 0,-1-1 0,2-1 0,-1-1 0,0-1 0,32 1 0,-22-4 0,-1-1 0,1-1 0,0-1 0,-1-1 0,1-2 0,45-16 0,-44 12 0,-2-3 0,1 0 0,-1-2 0,-1 0 0,-1-3 0,0 0 0,39-36 0,-63 52 0,-1-1 0,1 0 0,0 1 0,-1-1 0,0-1 0,0 1 0,0 0 0,0 0 0,0-1 0,-1 1 0,1-1 0,-1 0 0,0 1 0,0-1 0,0 0 0,-1 0 0,1 0 0,-1 1 0,0-6 0,-1 6 0,1 0 0,-1-1 0,0 1 0,-1 0 0,1-1 0,-1 1 0,1 0 0,-1 0 0,0 0 0,0 0 0,0 1 0,0-1 0,-1 0 0,1 1 0,-1 0 0,1-1 0,-1 1 0,0 0 0,0 0 0,0 1 0,-4-3 0,-4-1 0,0 1 0,0 0 0,-1 0 0,1 1 0,-1 1 0,0 0 0,0 0 0,0 1 0,0 1 0,0 0 0,-18 3 0,20-2 0,1 0 0,0 1 0,0 1 0,0-1 0,0 1 0,0 1 0,1 0 0,-1 0 0,1 1 0,0 0 0,0 0 0,1 1 0,-1-1 0,1 2 0,-7 7 0,-6 11 0,2 0 0,0 1 0,-16 33 0,28-46 0,0 0 0,1 1 0,0-1 0,1 1 0,1 0 0,0 1 0,1-1 0,0 1 0,1 16 0,2-27 0,-1-1 0,0 1 0,1-1 0,0 1 0,-1-1 0,1 1 0,1-1 0,-1 0 0,0 1 0,1-1 0,0 0 0,0 0 0,0 0 0,0 0 0,0-1 0,1 1 0,-1 0 0,1-1 0,-1 0 0,1 1 0,0-1 0,0 0 0,0-1 0,0 1 0,0 0 0,1-1 0,-1 0 0,1 0 0,-1 0 0,0 0 0,1 0 0,6 0 0,2 0 0,-1 0 0,1-1 0,-1 0 0,1-1 0,-1 0 0,1-1 0,-1-1 0,0 1 0,14-6 0,-2-1 0,0-1 0,-1-1 0,0-1 0,-1 0 0,-1-2 0,0 0 0,0-2 0,26-27 0,-44 41 0,0 0 0,0 0 0,-1-1 0,1 1 0,-1-1 0,1 1 0,-1-1 0,0 1 0,0-1 0,0 0 0,0 1 0,0-1 0,-1 0 0,1 0 0,-1 0 0,0 0 0,0 1 0,0-1 0,0 0 0,0 0 0,-1 0 0,1 0 0,-1 1 0,0-1 0,0 0 0,0 1 0,0-1 0,0 0 0,-1 1 0,1-1 0,-1 1 0,1 0 0,-1 0 0,0-1 0,0 1 0,0 0 0,-4-2 0,-2-3 0,-1 0 0,-1 1 0,1 0 0,-1 1 0,0 0 0,0 0 0,0 1 0,-17-4 0,-11 0 0,1 2 0,-75-3 0,-76 12 0,167-3 0,-1 2 0,1 1 0,-38 9 0,53-10 0,0-1 0,0 1 0,1 1 0,-1-1 0,1 1 0,0 0 0,0 0 0,0 1 0,0-1 0,0 1 0,1 0 0,0 0 0,0 1 0,0-1 0,0 1 0,1 0 0,-1 0 0,-2 7 0,-1 5 0,-34 88 0,37-92 0,0 0 0,2 1 0,-1-1 0,2 1 0,0-1 0,1 18 0,0-28 0,0-1 0,0 1 0,1-1 0,-1 1 0,1-1 0,0 1 0,0-1 0,0 0 0,0 0 0,0 1 0,0-1 0,1 0 0,-1 0 0,1 0 0,0 0 0,-1 0 0,1-1 0,3 3 0,-1-1 0,0 0 0,1-1 0,-1 0 0,1 0 0,0 0 0,0 0 0,0-1 0,8 2 0,5-1 0,0-1 0,0 0 0,0-1 0,20-4 0,4-2 0,0-2 0,-1-2 0,-1-2 0,52-21 0,152-82 0,-226 106 0,15-7 0,0-2 0,-2 0 0,0-3 0,49-41 0,-78 60 0,1-1 0,-1 1 0,0-1 0,0 1 0,0-1 0,0 0 0,-1 0 0,1 0 0,-1 0 0,1 0 0,-1 0 0,0-1 0,0 1 0,-1 0 0,2-5 0,-2 6 0,-1 0 0,1 1 0,0-1 0,0 0 0,-1 0 0,1 1 0,-1-1 0,0 0 0,1 1 0,-1-1 0,0 0 0,0 1 0,0-1 0,0 1 0,0-1 0,-1 1 0,1 0 0,0 0 0,-1-1 0,1 1 0,0 0 0,-1 0 0,1 0 0,-1 0 0,0 1 0,1-1 0,-1 0 0,0 1 0,-2-1 0,-35-10 0,0 2 0,0 2 0,-1 2 0,0 1 0,-44 2 0,-200 24 0,272-18 0,14 1 0,21 5 0,29-2 0,1-2 0,-1-3 0,86-4 0,-83-1 0,203-13 0,-206 8 0,0-1 0,97-31 0,-131 30 0,-27 6 0,-35 8 0,-427 127 0,459-129 0,-1 1 0,0 1 0,1 0 0,0 1 0,0 0 0,1 1 0,-17 12 0,27-17 0,0-1 0,0 0 0,0 0 0,0 1 0,0-1 0,0 0 0,1 1 0,-1-1 0,0 1 0,1-1 0,-1 1 0,1-1 0,0 1 0,-1-1 0,1 1 0,0 0 0,0-1 0,0 1 0,0-1 0,0 1 0,0 0 0,1 1 0,0 1 0,1 0 0,-1-1 0,1 1 0,0-1 0,0 1 0,0-1 0,0 0 0,6 6 0,1 1 0,0-1 0,1-1 0,1 0 0,17 11 0,-11-10 0,0-1 0,1-1 0,0 0 0,0-1 0,0-1 0,1-1 0,0-1 0,29 2 0,-20-4 0,0-1 0,0-1 0,-1-2 0,1 0 0,34-10 0,-50 10 0,0-1 0,0 0 0,0-1 0,0 0 0,-1-1 0,13-8 0,-22 13 0,0 0 0,0-1 0,0 1 0,0-1 0,-1 1 0,1-1 0,-1 0 0,1 1 0,-1-1 0,0 0 0,1 0 0,-1 0 0,0 0 0,0 0 0,0 0 0,-1-1 0,1 1 0,0 0 0,-1 0 0,0-1 0,1 1 0,-1 0 0,0 0 0,0-1 0,0 1 0,-1 0 0,1-1 0,0 1 0,-1 0 0,1 0 0,-1 0 0,0-1 0,0 1 0,0 0 0,0 0 0,0 0 0,-1 0 0,1 0 0,0 1 0,-4-4 0,1 0 0,-1 1 0,0-1 0,0 1 0,0 0 0,0 1 0,-1-1 0,1 1 0,-1 0 0,0 1 0,0-1 0,0 1 0,0 0 0,0 1 0,0-1 0,-13 0 0,-7 0 0,-1 1 0,-37 4 0,62-2 0,-14 1 0,1 1 0,-1 0 0,1 1 0,-1 1 0,1 1 0,1 0 0,-1 1 0,1 1 0,0 0 0,1 0 0,0 2 0,0-1 0,-19 21 0,30-28 0,0-1 0,0 0 0,0 1 0,1 0 0,-1-1 0,0 1 0,1 0 0,0 0 0,-1 0 0,1 0 0,0 0 0,0 0 0,0 0 0,0 1 0,1-1 0,-1 0 0,1 1 0,-1-1 0,1 0 0,0 1 0,0-1 0,0 0 0,0 1 0,0-1 0,0 0 0,1 1 0,0 3 0,1-3 0,0 0 0,0 1 0,1-1 0,-1 0 0,1-1 0,0 1 0,0 0 0,0-1 0,0 1 0,0-1 0,0 0 0,1 0 0,-1 0 0,1-1 0,0 1 0,4 1 0,13 3 0,1 0 0,-1-1 0,1-1 0,-1-1 0,1-1 0,0-1 0,0-1 0,0-1 0,0-1 0,0 0 0,-1-2 0,42-13 0,-31 6 0,-1-1 0,0-2 0,-1-1 0,-1-2 0,-1-1 0,0-1 0,45-41 0,-71 59 0,0 0 0,-1 0 0,1-1 0,0 1 0,-1-1 0,0 1 0,1-1 0,-1 1 0,0-1 0,0 0 0,0 0 0,0 0 0,0 0 0,0 0 0,0 0 0,-1 0 0,1 0 0,-1 0 0,1 0 0,-1 0 0,0 0 0,0 0 0,0 0 0,0 0 0,0 0 0,-1 0 0,1 0 0,0-1 0,-1 1 0,0 0 0,1 0 0,-1 1 0,0-1 0,0 0 0,0 0 0,0 0 0,0 0 0,-1 1 0,1-1 0,-1 1 0,-2-3 0,-1 0 0,0 0 0,-1 0 0,1 0 0,-1 1 0,0-1 0,0 1 0,0 1 0,-1-1 0,1 1 0,-1 1 0,1-1 0,-9 0 0,-3 1 0,0 0 0,-1 1 0,1 1 0,-1 1 0,1 1 0,0 0 0,0 1 0,0 1 0,1 1 0,-34 16 0,38-15 0,0 0 0,0 2 0,1-1 0,0 1 0,1 1 0,-1 0 0,2 1 0,0 0 0,0 1 0,1 0 0,0 0 0,1 1 0,-13 27 0,20-37 0,0 0 0,0-1 0,0 1 0,0 0 0,1 0 0,-1 0 0,1 0 0,0 0 0,0 0 0,0 0 0,0 0 0,0 0 0,0 0 0,1 0 0,0 0 0,-1 0 0,1-1 0,3 6 0,-2-4 0,1 0 0,0 0 0,0 0 0,0 0 0,0-1 0,1 1 0,-1-1 0,1 0 0,0 0 0,7 4 0,1-1 0,0 0 0,0-1 0,0-1 0,0 0 0,1 0 0,-1-2 0,26 4 0,-20-6 0,1-1 0,-1-1 0,1 0 0,-1-1 0,0-1 0,0-1 0,25-10 0,-9 1 0,-1-2 0,56-35 0,-64 36 0,-1-2 0,-1 0 0,-1-1 0,0-2 0,26-29 0,-45 45 0,0-1 0,0 1 0,0-1 0,-1 0 0,1 0 0,-1 0 0,0 0 0,-1 0 0,1-1 0,-1 1 0,0 0 0,0-1 0,-1 1 0,0-1 0,0 1 0,0-1 0,-1-6 0,0 8 0,0 0 0,0 0 0,-1 0 0,1 1 0,-1-1 0,0 0 0,0 1 0,0-1 0,-1 1 0,1 0 0,-1-1 0,0 1 0,0 0 0,0 1 0,0-1 0,0 1 0,-1-1 0,1 1 0,-1 0 0,1 0 0,-1 0 0,0 1 0,-4-2 0,-11-3 0,-1 1 0,1 1 0,-1 0 0,-28-1 0,40 5 0,-1-1 0,1 2 0,0-1 0,0 1 0,-1 1 0,1-1 0,0 1 0,0 1 0,1-1 0,-1 1 0,0 1 0,1 0 0,-10 6 0,10-5 0,-21 15 0,1 3 0,-29 29 0,50-46 0,0-1 0,1 1 0,0 1 0,1-1 0,-1 1 0,1-1 0,1 1 0,-1 0 0,1 1 0,0-1 0,1 1 0,-1-1 0,2 1 0,-1 0 0,1-1 0,0 10 0,1-14 0,1 1 0,0-1 0,0 0 0,0 0 0,0 0 0,1 1 0,-1-1 0,1-1 0,0 1 0,0 0 0,0 0 0,0-1 0,1 1 0,-1-1 0,1 0 0,-1 1 0,1-1 0,0-1 0,4 4 0,6 2 0,0 0 0,28 10 0,-20-10 0,-1-1 0,1 0 0,1-2 0,-1-1 0,1 0 0,-1-2 0,44-2 0,-50 0 0,0-1 0,0-1 0,-1 0 0,1-1 0,-1-1 0,0 0 0,0-1 0,-1 0 0,1-1 0,-1-1 0,-1 0 0,18-14 0,-25 17 0,-1-1 0,1 0 0,-1 0 0,0 0 0,-1 0 0,1-1 0,-1 1 0,-1-1 0,1 0 0,-1 0 0,0 0 0,-1 0 0,1 0 0,-1-14 0,1-8 0,-2 1 0,-4-40 0,4 65 0,0 0 0,-1 0 0,1 0 0,-1 0 0,1 0 0,-1 0 0,0 0 0,0 0 0,0 1 0,0-1 0,-1 0 0,1 1 0,-1-1 0,0 1 0,0-1 0,0 1 0,0 0 0,0-1 0,0 1 0,-1 0 0,1 1 0,0-1 0,-1 0 0,0 1 0,1-1 0,-1 1 0,0 0 0,0 0 0,0 0 0,0 0 0,0 1 0,0-1 0,-5 0 0,0 1 0,1 1 0,-1-1 0,1 1 0,0 1 0,-1-1 0,1 1 0,0 1 0,0-1 0,0 1 0,0 0 0,1 1 0,-12 7 0,9-5 0,1 0 0,0 1 0,0-1 0,0 2 0,1-1 0,0 1 0,0 1 0,-6 10 0,11-15 0,0 1 0,0-1 0,0 1 0,1-1 0,0 1 0,0 0 0,0-1 0,0 1 0,1 0 0,0 0 0,0 0 0,0 0 0,0-1 0,1 1 0,0 0 0,0 0 0,0-1 0,1 1 0,-1-1 0,4 7 0,-2-5 0,1-1 0,0 1 0,0-1 0,0 0 0,0 0 0,1 0 0,0-1 0,0 0 0,0 0 0,0 0 0,1 0 0,-1-1 0,1 0 0,0 0 0,0 0 0,0-1 0,0 0 0,1 0 0,-1-1 0,1 1 0,-1-2 0,13 2 0,-2-2 0,-1 0 0,1 0 0,-1-2 0,0 0 0,0-1 0,0 0 0,0-1 0,20-9 0,-19 5 0,-1-1 0,0 0 0,0-1 0,-1-1 0,0-1 0,-1 0 0,0-1 0,-1 0 0,-1-1 0,0-1 0,-1 0 0,-1 0 0,0-1 0,-1 0 0,0-1 0,9-28 0,-17 42 0,0 1 0,0-1 0,0 0 0,-1 0 0,1 0 0,-1 0 0,0 0 0,0 0 0,0 0 0,0 0 0,-1 0 0,1 0 0,-1 0 0,1 0 0,-1 0 0,0 0 0,0 1 0,-1-1 0,-1-3 0,1 3 0,-1 0 0,1 1 0,-1-1 0,0 0 0,0 1 0,0-1 0,0 1 0,0 0 0,-1 0 0,1 1 0,-1-1 0,-7-2 0,-2 1 0,-1 0 0,0 0 0,0 1 0,0 1 0,-1 1 0,-26 2 0,27 0 0,1 0 0,-1 1 0,1 1 0,-1 0 0,1 1 0,1 1 0,-1 0 0,-17 11 0,21-11 0,0 0 0,1 0 0,0 1 0,0 0 0,1 0 0,-1 1 0,2 0 0,-1 0 0,1 1 0,1-1 0,-1 1 0,-3 10 0,7-13 0,-1-1 0,2 1 0,-1 0 0,1 0 0,0-1 0,0 1 0,0 0 0,1 0 0,0 0 0,0 0 0,1 0 0,0 0 0,0 0 0,0-1 0,0 1 0,1 0 0,0-1 0,0 1 0,1-1 0,0 1 0,-1-1 0,6 6 0,-3-5 0,0-1 0,0 0 0,0 0 0,1 0 0,0 0 0,0-1 0,0 0 0,1 0 0,-1-1 0,1 0 0,0 0 0,0 0 0,0-1 0,0 0 0,0 0 0,0-1 0,10 1 0,-6-1 0,0-1 0,0 0 0,-1 0 0,1-1 0,0 0 0,-1-1 0,1 0 0,-1-1 0,20-7 0,-25 7 0,-1 1 0,1-1 0,-1 0 0,0 0 0,1-1 0,-1 1 0,-1-1 0,1 0 0,-1 0 0,1 0 0,-1 0 0,0-1 0,-1 1 0,1-1 0,-1 0 0,0 0 0,0 0 0,0 0 0,-1 0 0,0 0 0,0 0 0,1-6 0,-2 5 0,1 0 0,-1 0 0,0 0 0,-1 0 0,-1-8 0,2 13 0,0 0 0,0 0 0,0 0 0,0 0 0,-1 0 0,1 0 0,0 0 0,-1 0 0,1 0 0,-1 0 0,1 0 0,-1 0 0,1 0 0,-1 1 0,0-1 0,1 0 0,-1 0 0,0 1 0,0-1 0,0 0 0,0 1 0,1-1 0,-1 1 0,0-1 0,0 1 0,0-1 0,0 1 0,0 0 0,0-1 0,0 1 0,0 0 0,0 0 0,0 0 0,0 0 0,0 0 0,0 0 0,0 0 0,-2 0 0,2 1 0,0-1 0,0 0 0,0 1 0,0-1 0,0 0 0,0 1 0,0-1 0,1 1 0,-1-1 0,0 1 0,0 0 0,0-1 0,1 1 0,-1 0 0,0 0 0,1-1 0,-1 1 0,1 0 0,-1 0 0,1 0 0,-1 0 0,1 0 0,-1 0 0,1 0 0,0 0 0,0 0 0,-1 0 0,1 0 0,0 0 0,0 0 0,0 0 0,0 0 0,0 0 0,0 0 0,1 0 0,-1 0 0,0 0 0,0 0 0,1 0 0,-1 0 0,0-1 0,2 3 0,-1 0 0,0 0 0,1 0 0,-1 0 0,1 0 0,0 0 0,0-1 0,0 1 0,0 0 0,0-1 0,0 0 0,1 1 0,2 1 0,2-1 0,-1 0 0,1-1 0,-1 0 0,1 0 0,-1-1 0,1 0 0,0 0 0,0 0 0,0-1 0,0 0 0,0 0 0,10-2 0,-13 1 0,1 1 0,-1-1 0,1 0 0,-1-1 0,0 1 0,0-1 0,1 0 0,-1 0 0,0 0 0,0 0 0,-1-1 0,1 1 0,0-1 0,-1 0 0,0 0 0,0-1 0,0 1 0,0-1 0,4-6 0,8-25 0,17-60 0,2-4 0,-32 96 0,-1-1 0,1 1 0,-1-1 0,0 0 0,0 1 0,0-1 0,0 0 0,-1 0 0,1 1 0,-1-1 0,0 0 0,0 0 0,-1 0 0,1 1 0,-1-1 0,0 0 0,0 0 0,0 1 0,0-1 0,0 1 0,-1-1 0,0 1 0,0 0 0,0-1 0,0 1 0,0 0 0,-1 0 0,1 0 0,-1 1 0,0-1 0,0 1 0,0-1 0,-5-2 0,7 4 0,1 1 0,-1 0 0,0-1 0,1 1 0,-1 0 0,0 0 0,1-1 0,-1 1 0,0 0 0,0 0 0,1 0 0,-1 0 0,0 0 0,0 0 0,1 0 0,-1 0 0,0 0 0,0 1 0,1-1 0,-1 0 0,0 0 0,1 1 0,-1-1 0,0 0 0,1 1 0,-1-1 0,0 1 0,-15 21 0,1 27 0,6 6 0,2-1 0,1 89 0,6 202 0,-2-364 0,-1 1 0,0-1 0,-1 1 0,-1 0 0,-10-22 0,2 0 0,-15-21 0,14 33 0,10 21 0,0 1 0,-1 0 0,1 1 0,-1-1 0,0 1 0,0 0 0,-1 0 0,0 0 0,1 1 0,-2 0 0,-11-6 0,-10-4 0,-42-15 0,55 24 0,-10-4 0,-1 2 0,0 1 0,0 1 0,-50-3 0,-111 8 0,84 2 0,-99 11 0,137-4 0,38-4 0,0-1 0,0-2 0,-51-1 0,77-1 0,0 0 0,0 0 0,0 0 0,0 0 0,1 0 0,-1 0 0,0 0 0,0-1 0,0 1 0,1 0 0,-1 0 0,0-1 0,0 1 0,1 0 0,-1-1 0,0 1 0,0-1 0,1 1 0,-1-1 0,0 1 0,1-1 0,-1 1 0,1-1 0,-1 0 0,1 1 0,-1-1 0,1 0 0,-1 0 0,1 1 0,0-1 0,-1 0 0,1 0 0,0 1 0,0-1 0,0 0 0,0 0 0,-1 0 0,1 0 0,0 1 0,0-1 0,0 0 0,1 0 0,-1 0 0,0 0 0,0 1 0,0-1 0,1 0 0,-1 0 0,0 1 0,1-1 0,-1 0 0,1-1 0,2-2 0,-1-1 0,1 1 0,0 0 0,0 0 0,1 0 0,-1 1 0,7-6 0,20-11 0,1 3 0,1 0 0,0 2 0,1 1 0,0 2 0,44-11 0,-44 17 0,-1 1 0,2 1 0,-1 1 0,62 5 0,45-4 0,-131 0 0,-1 0 0,1-1 0,-1 0 0,0 0 0,0-1 0,0 0 0,8-5 0,23-11 0,8 4 0,-102 13 0,-144 21 0,131-9 0,-77 1 0,84-10 0,-65-2 0,113 0 0,1 0 0,0-1 0,-19-7 0,19 6 0,0 0 0,0 1 0,-20-3 0,27 6 0,1-1 0,0 1 0,0-1 0,1 0 0,-1-1 0,-6-2 0,9 4 0,1 0 0,0 0 0,0 0 0,-1 0 0,1 0 0,0-1 0,0 1 0,0 0 0,-1 0 0,1 0 0,0 0 0,0-1 0,0 1 0,0 0 0,-1 0 0,1 0 0,0-1 0,0 1 0,0 0 0,0 0 0,0-1 0,0 1 0,-1 0 0,1 0 0,0-1 0,0 1 0,0 0 0,0 0 0,0-1 0,0 1 0,0 0 0,0 0 0,0-1 0,0 1 0,0 0 0,1-1 0,16-7 0,161-26 0,-100 22 0,0 3 0,0 4 0,94 5 0,-73 1 0,-99-2 0,0 1 0,1 0 0,-1 0 0,1 0 0,-1 0 0,0 0 0,1 0 0,-1 0 0,1 0 0,-1 0 0,1 0 0,-1 0 0,1 0 0,-1 0 0,0 0 0,1 0 0,-1 0 0,1 1 0,-1-1 0,0 0 0,1 0 0,-1 0 0,0 1 0,1-1 0,-1 0 0,0 1 0,1-1 0,-1 0 0,0 0 0,1 1 0,-11 8 0,-22 5 0,7-9 0,-1-1 0,0-2 0,0 0 0,0-1 0,-36-5 0,-8 2 0,-552 2 0,634-1 0,0-1 0,-1 0 0,1-1 0,-1 0 0,15-7 0,27-6 0,11 7 0,1 3 0,-1 2 0,87 7 0,-32-1 0,-33-1 0,89-3 0,-174 2 0,-1 0 0,1 0 0,0 0 0,-1 0 0,1 0 0,-1 0 0,1 0 0,0 0 0,-1 0 0,1 0 0,-1 0 0,1-1 0,0 1 0,-1 0 0,1-1 0,-1 1 0,1 0 0,-1-1 0,1 1 0,-1 0 0,1-2 0,-7-6 0,-24-4 0,-4 7 0,-1 0 0,0 3 0,0 1 0,-47 4 0,-3-1 0,-603-2 0,682 0 0,1 0 0,-1 0 0,1-1 0,-1 0 0,0 0 0,1 0 0,0-1 0,-1 0 0,1 0 0,-7-4 0,11 6 0,1 0 0,0 0 0,0 0 0,0 0 0,-1 0 0,1 0 0,0-1 0,0 1 0,0 0 0,0 0 0,-1 0 0,1 0 0,0 0 0,0-1 0,0 1 0,0 0 0,0 0 0,-1 0 0,1 0 0,0-1 0,0 1 0,0 0 0,0 0 0,0 0 0,0-1 0,0 1 0,0 0 0,0 0 0,0 0 0,0-1 0,0 1 0,0 0 0,0 0 0,0 0 0,0-1 0,0 1 0,0 0 0,0 0 0,0 0 0,0-1 0,0 1 0,0 0 0,1 0 0,-1 0 0,0-1 0,0 1 0,0 0 0,0 0 0,14-6 0,18 2 0,48 5 0,-47 0 0,32-3 0,-64 2 0,0 0 0,0 0 0,0 1 0,0-1 0,-1 0 0,1-1 0,0 1 0,0 0 0,0 0 0,0 0 0,0 0 0,0-1 0,-1 1 0,1 0 0,0-1 0,0 1 0,0-1 0,-1 1 0,1-1 0,0 1 0,-1-1 0,1 1 0,0-1 0,-1 0 0,1 1 0,-1-1 0,1 0 0,-1 0 0,1 1 0,-1-1 0,0 0 0,1 0 0,-1 0 0,0 0 0,1 1 0,-1-1 0,0 0 0,0 0 0,0-1 0,-1 0 0,1 1 0,-1-1 0,0 1 0,1-1 0,-1 1 0,0-1 0,0 1 0,0 0 0,0-1 0,0 1 0,-1 0 0,1 0 0,0 0 0,-1 0 0,1 0 0,0 0 0,-1 0 0,1 0 0,-4 0 0,-26-13 0,15 6 0,-1 1 0,0 1 0,1 0 0,-2 2 0,1-1 0,0 2 0,-22-2 0,12 4 0,-34-7 0,18 1 0,-1 1 0,7 1 0,-56-1 0,60 6-1365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3:17:26.797"/>
    </inkml:context>
    <inkml:brush xml:id="br0">
      <inkml:brushProperty name="width" value="0.35" units="cm"/>
      <inkml:brushProperty name="height" value="0.35" units="cm"/>
      <inkml:brushProperty name="color" value="#FFFFFF"/>
    </inkml:brush>
  </inkml:definitions>
  <inkml:trace contextRef="#ctx0" brushRef="#br0">350 724 24575,'2'33'0,"1"0"0,9 39 0,3 38 0,-13 52 0,7-126 0,-9-36 0,0 0 0,0 0 0,0 0 0,0 0 0,0 0 0,0 0 0,0 1 0,0-1 0,0 0 0,1 0 0,-1 0 0,0 0 0,0 0 0,0 0 0,0 1 0,0-1 0,0 0 0,0 0 0,0 0 0,0 0 0,0 0 0,0 0 0,0 0 0,1 0 0,-1 0 0,0 0 0,0 1 0,0-1 0,0 0 0,0 0 0,0 0 0,0 0 0,1 0 0,-1 0 0,0 0 0,0 0 0,0 0 0,0 0 0,0 0 0,0 0 0,1 0 0,-1 0 0,0 0 0,0 0 0,0 0 0,0 0 0,0 0 0,0 0 0,1 0 0,-1 0 0,0-1 0,0 1 0,0 0 0,0 0 0,0 0 0,0 0 0,0 0 0,0 0 0,1 0 0,-1 0 0,3-22 0,-2-564 0,-3 284 0,2 301 0,1-1 0,-1 0 0,0 1 0,0-1 0,0 0 0,-1 1 0,1-1 0,0 0 0,-1 1 0,1-1 0,-1 1 0,1-1 0,-1 0 0,0 1 0,1-1 0,-3-2 0,2 4 0,1 0 0,-1 0 0,0 0 0,1 0 0,-1-1 0,0 1 0,1 0 0,-1 0 0,1 0 0,-1 1 0,0-1 0,1 0 0,-1 0 0,0 0 0,1 0 0,-1 0 0,1 1 0,-1-1 0,1 0 0,-1 1 0,0-1 0,1 0 0,-1 1 0,1-1 0,-1 1 0,1-1 0,0 1 0,-1 0 0,-5 5 0,0 1 0,0 0 0,1 1 0,-8 14 0,-3 9 0,1 0 0,2 1 0,-10 35 0,19-54 0,2-1 0,0 1 0,0 0 0,1-1 0,1 1 0,0 0 0,0 0 0,2-1 0,-1 1 0,2 0 0,6 21 0,42 132 0,-44-137 0,-1 1 0,-2 0 0,1 54 0,-8-13 0,1-29 0,2 1 0,7 62 0,-1-76 0,2-1 0,20 49 0,-4-16 0,67 232 0,-79-260 0,1 0 0,2-1 0,2 0 0,21 31 0,-26-39 0,-11-21 0,0 1 0,0 0 0,1-1 0,0 1 0,-1-1 0,1 0 0,1 0 0,-1 1 0,0-1 0,1 0 0,-1-1 0,1 1 0,0 0 0,0-1 0,0 0 0,3 3 0,-5-5 0,-1 0 0,1 0 0,-1 0 0,1-1 0,-1 1 0,1 0 0,-1 0 0,0 0 0,1 0 0,-1-1 0,1 1 0,-1 0 0,0 0 0,1 0 0,-1-1 0,1 1 0,-1 0 0,0-1 0,0 1 0,1 0 0,-1-1 0,0 1 0,1-1 0,-1 1 0,0 0 0,0-1 0,0 1 0,0-1 0,1 1 0,-1 0 0,0-1 0,0 1 0,0-1 0,0 0 0,3-20 0,-2 16 0,10-109 0,-6-223 0,-7 317 0,0-1 0,-2 1 0,0 0 0,-2 0 0,0 0 0,-1 1 0,-1-1 0,-1 2 0,0-1 0,-14-18 0,19 33 0,0-1 0,0 1 0,-1 0 0,1 0 0,-1 1 0,0-1 0,0 1 0,-1 0 0,1 1 0,-1-1 0,1 1 0,-1 0 0,0 0 0,0 1 0,1-1 0,-1 1 0,0 1 0,-12-1 0,12 1 0,1 0 0,-1 0 0,0 0 0,1 1 0,-1 0 0,1 0 0,-1 0 0,1 1 0,0 0 0,0 0 0,-1 0 0,1 1 0,1-1 0,-1 1 0,0 0 0,1 1 0,-1-1 0,1 1 0,0 0 0,-5 6 0,-7 19 0,0 1 0,2 1 0,-16 52 0,-12 24 0,40-103 0,0 1 0,0-1 0,0 1 0,1 0 0,-1-1 0,1 1 0,0 0 0,0 0 0,1 0 0,0 0 0,0 0 0,0 0 0,0 0 0,1-1 0,-1 1 0,1 0 0,1 0 0,-1 0 0,1-1 0,-1 1 0,1-1 0,1 1 0,-1-1 0,1 0 0,5 8 0,-2-3 0,1 1 0,1-1 0,-1 0 0,1-1 0,1 0 0,0 0 0,10 7 0,-17-13 0,1 0 0,0-1 0,0 1 0,0 0 0,0-1 0,0 0 0,0 0 0,1 0 0,-1 0 0,0 0 0,1-1 0,-1 1 0,0-1 0,1 0 0,-1 0 0,1 0 0,-1-1 0,0 1 0,1-1 0,-1 0 0,0 1 0,0-2 0,1 1 0,-1 0 0,0-1 0,0 1 0,0-1 0,4-3 0,3-4 0,0-1 0,0-1 0,-1 1 0,0-1 0,-1-1 0,0 0 0,-1 0 0,0 0 0,-1-1 0,-1 0 0,0 0 0,0-1 0,3-18 0,-2 1 0,-1-1 0,-2 1 0,-1-1 0,-3-60 0,1 89 0,-1 0 0,1 1 0,0-1 0,-1 0 0,0 1 0,1-1 0,-1 0 0,0 1 0,0-1 0,-1 1 0,1 0 0,0-1 0,-1 1 0,1 0 0,-1 0 0,0 0 0,0 0 0,0 0 0,0 0 0,0 0 0,0 1 0,0-1 0,-1 1 0,1 0 0,-1-1 0,1 1 0,-1 0 0,1 1 0,-1-1 0,1 0 0,-1 1 0,0-1 0,1 1 0,-1 0 0,0 0 0,0 0 0,1 0 0,-1 0 0,0 1 0,1-1 0,-1 1 0,0 0 0,1 0 0,-1 0 0,1 0 0,0 0 0,-1 0 0,1 1 0,0-1 0,-1 1 0,1-1 0,-3 5 0,-1 0 0,0 0 0,0 1 0,1 0 0,0 0 0,0 0 0,1 0 0,-4 9 0,-22 58 0,26-64 0,-1 6 0,0 1 0,1 0 0,1 0 0,1 0 0,0 20 0,6 87 0,-4-121 0,1 0 0,-1 0 0,1-1 0,0 1 0,-1 0 0,1-1 0,0 1 0,1 0 0,-1-1 0,0 1 0,1-1 0,-1 0 0,1 1 0,0-1 0,0 0 0,0 0 0,0 0 0,3 2 0,-1-1 0,1-1 0,-1 1 0,1-1 0,-1 0 0,1-1 0,0 1 0,0-1 0,0 0 0,9 1 0,-4-1 0,0-1 0,-1 0 0,1-1 0,0 0 0,-1 0 0,1-1 0,0 0 0,-1-1 0,0 0 0,12-6 0,-13 5 0,-1-1 0,0 0 0,0 0 0,-1-1 0,0 0 0,0 0 0,0-1 0,-1 0 0,0 0 0,0 0 0,-1 0 0,0-1 0,0 0 0,0 1 0,-1-1 0,3-14 0,-2 4 0,0 1 0,-2-1 0,0 0 0,-1 0 0,-1 0 0,0 0 0,-4-19 0,3 28 0,-1 0 0,0 0 0,-1 0 0,0 0 0,0 0 0,-1 0 0,0 1 0,0 0 0,-1 0 0,0 0 0,-1 1 0,0-1 0,0 1 0,0 1 0,-1-1 0,0 1 0,0 0 0,-1 0 0,1 1 0,-1 0 0,0 1 0,-1 0 0,1 0 0,-1 1 0,0-1 0,0 2 0,0 0 0,0 0 0,0 0 0,-12 0 0,17 3 0,0-1 0,0 0 0,0 1 0,0 0 0,0 0 0,0 0 0,0 0 0,1 1 0,-1-1 0,0 1 0,1 0 0,0 0 0,-1 1 0,1-1 0,0 0 0,0 1 0,0 0 0,0 0 0,1 0 0,-1 0 0,-2 5 0,-5 8 0,0 1 0,0 0 0,-7 22 0,4-10 0,-52 118 0,64-144 0,0 1 0,0-1 0,0 0 0,0 0 0,1 1 0,-1-1 0,1 0 0,0 1 0,0-1 0,0 0 0,0 1 0,1-1 0,-1 0 0,1 1 0,0-1 0,0 0 0,1 4 0,1-1 0,0 0 0,1-1 0,-1 0 0,1 0 0,0 0 0,1 0 0,-1 0 0,8 6 0,4 1 0,1-1 0,0 0 0,1-1 0,33 13 0,-30-15 0,0 0 0,36 7 0,-48-13 0,0-1 0,0 0 0,1-1 0,-1 0 0,0 0 0,0-1 0,0 0 0,0 0 0,11-4 0,-19 5 0,0-1 0,0 1 0,0 0 0,0 0 0,0-1 0,0 1 0,0 0 0,0 0 0,0 0 0,0 0 0,0 1 0,0-1 0,0 0 0,0 0 0,0 1 0,0-1 0,0 0 0,0 1 0,0-1 0,0 1 0,0-1 0,0 1 0,0 0 0,-1-1 0,1 1 0,0 0 0,0 0 0,-1-1 0,1 1 0,0 0 0,-1 0 0,1 0 0,-1 0 0,1 0 0,-1 0 0,0 0 0,1 0 0,-1 0 0,0 0 0,0 0 0,1 0 0,-1 0 0,0 1 0,1 8 0,0 0 0,-1 0 0,-1 17 0,1-15 0,-2 48 0,18-103 0,68-418 0,-78 411 0,0 13 0,0-56 0,-7-284 0,1 368 0,1-1 0,-1 1 0,2-1 0,-1 1 0,1 0 0,1-1 0,0 1 0,0 0 0,1 1 0,0-1 0,0 1 0,1-1 0,10-12 0,-8 12 0,0 0 0,0 0 0,0 0 0,-1-1 0,0 0 0,-1 0 0,-1-1 0,1 1 0,-2-1 0,5-16 0,-5 8 0,0 0 0,-1-1 0,-1 1 0,-1-1 0,-3-24 0,2 37 0,-1-1 0,1 1 0,-2 0 0,1 0 0,-1 0 0,0 1 0,0-1 0,-1 1 0,0-1 0,0 1 0,-10-11 0,-15-22 0,27 34 0,0 0 0,0-1 0,0 1 0,0 0 0,1-1 0,0 1 0,0-1 0,0-9 0,3-50 0,-1 39 0,-17 93 0,-2 10 0,8-42 0,2 0 0,2 1 0,1 0 0,0 45 0,3 83 0,5 81 0,-2-238 0,-1 0 0,2 0 0,-1 0 0,1 0 0,4 11 0,-6-17 0,0-1 0,1 1 0,-1 0 0,1 0 0,-1 0 0,1 0 0,-1-1 0,1 1 0,0 0 0,-1 0 0,1-1 0,0 1 0,0-1 0,0 1 0,-1-1 0,1 1 0,0-1 0,0 1 0,2 0 0,-2-1 0,0 0 0,0-1 0,1 1 0,-1 0 0,0 0 0,0-1 0,1 1 0,-1-1 0,0 1 0,0-1 0,0 1 0,0-1 0,0 0 0,0 0 0,0 1 0,0-1 0,0 0 0,0 0 0,0 0 0,0-1 0,15-19 0,-1-1 0,-1-1 0,-1 0 0,0 0 0,-2-1 0,8-28 0,0 4 0,-17 44 0,34-77 0,-4-1 0,37-154 0,-61 204 0,14-35 0,-12 38 0,-9 27 0,-1 0 0,1 0 0,0 0 0,0 0 0,0 0 0,0 0 0,0 0 0,0 0 0,0 0 0,1 1 0,-1-1 0,1 0 0,-1 1 0,4-3 0,-4 4 0,0-1 0,0 1 0,0 0 0,0-1 0,0 1 0,0 0 0,0 0 0,1 0 0,-1-1 0,0 1 0,0 0 0,0 0 0,0 1 0,0-1 0,1 0 0,-1 0 0,0 0 0,0 1 0,0-1 0,1 1 0,2 2 0,0-1 0,-1 1 0,1-1 0,-1 1 0,0 0 0,0 1 0,0-1 0,0 0 0,0 1 0,-1-1 0,0 1 0,3 6 0,5 12 0,-2 1 0,0-1 0,-2 1 0,-1 1 0,4 36 0,1 123 0,-10-160 0,1 21 0,-3 0 0,-2-1 0,-1 1 0,-22 79 0,20-83 0,7-32 0,-1 0 0,0-1 0,-1 1 0,0-1 0,-5 13 0,7-20 0,0 0 0,0 1 0,0-1 0,-1 0 0,1 1 0,0-1 0,-1 0 0,1 0 0,0 1 0,-1-1 0,1 0 0,0 0 0,-1 0 0,1 1 0,0-1 0,-1 0 0,1 0 0,0 0 0,-1 0 0,1 0 0,-1 0 0,1 0 0,0 0 0,-1 0 0,1 0 0,-1 0 0,1 0 0,0 0 0,-1 0 0,1 0 0,-1 0 0,1 0 0,0-1 0,-1 1 0,1 0 0,0 0 0,-1 0 0,1-1 0,0 1 0,-1 0 0,1 0 0,0-1 0,0 1 0,-1 0 0,1-1 0,0 1 0,-1-1 0,-11-16 0,-2-15 0,1-1 0,2-1 0,2 0 0,-8-48 0,15 75 0,-7-46 0,1-2 0,3 1 0,3-1 0,1 1 0,3-1 0,19-107 0,-11 125 0,1 1 0,1 0 0,3 0 0,21-39 0,-27 59 0,18-34 0,-25 48 0,-1-1 0,1 1 0,0-1 0,0 1 0,0 0 0,1 0 0,-1 0 0,1 0 0,-1 0 0,1 0 0,-1 1 0,1-1 0,0 1 0,3-1 0,-4 1 0,-1 1 0,0 0 0,1 0 0,-1 0 0,0 0 0,1 1 0,-1-1 0,0 0 0,1 0 0,-1 1 0,0-1 0,0 1 0,0-1 0,1 1 0,-1 0 0,0-1 0,0 1 0,0 0 0,0 0 0,0 0 0,0 0 0,0 0 0,1 1 0,19 29 0,-17-23 0,30 50 0,-2 1 0,39 108 0,-57-127 0,-2 1 0,-2 1 0,-1 0 0,-3 0 0,2 60 0,-7-84 0,-4 128 0,1-125 0,0-1 0,-2 1 0,0-1 0,-15 39 0,19-59 0,0 0 0,0 1 0,0-1 0,0 0 0,0 1 0,0-1 0,0 0 0,0 1 0,0-1 0,0 0 0,-1 1 0,1-1 0,0 0 0,0 0 0,0 1 0,0-1 0,-1 0 0,1 0 0,0 1 0,0-1 0,-1 0 0,1 0 0,0 0 0,0 1 0,-1-1 0,1 0 0,0 0 0,-1 0 0,1 0 0,0 0 0,0 0 0,-1 1 0,1-1 0,0 0 0,-1 0 0,1 0 0,0 0 0,-1 0 0,1 0 0,0 0 0,-1 0 0,1-1 0,-10-13 0,-3-33 0,12 42 0,-46-218 0,42 183 0,1 0 0,3-1 0,4-65 0,4 69 0,1 2 0,2-1 0,2 2 0,1-1 0,19-35 0,-29 62 0,-1 2 0,1 0 0,0 0 0,0 0 0,0 0 0,0 1 0,1-1 0,0 1 0,0 0 0,9-8 0,-12 12 0,1 1 0,-1 0 0,0-1 0,0 1 0,0 0 0,1 0 0,-1 0 0,0 0 0,0 0 0,1 0 0,-1 1 0,0-1 0,0 0 0,0 1 0,0-1 0,1 0 0,-1 1 0,0 0 0,0-1 0,0 1 0,0 0 0,0-1 0,0 1 0,0 0 0,0 0 0,-1 0 0,1 0 0,0 0 0,0 0 0,-1 0 0,2 1 0,19 36 0,-7-1 0,-1 2 0,-3-1 0,0 1 0,-3 1 0,3 46 0,-3 204 0,-8-232 0,-1-77 0,0 0 0,-8-24 0,-6-43 0,13 50 0,1 1 0,3-37 0,1 55 0,0 1 0,1-1 0,0 1 0,2 0 0,0 0 0,11-23 0,-9 23 0,15-33 0,-21 48 0,0 0 0,-1-1 0,1 1 0,0 0 0,0 0 0,0-1 0,0 1 0,0 0 0,0 0 0,0 0 0,0 0 0,0 0 0,0 0 0,1 1 0,-1-1 0,0 0 0,1 1 0,-1-1 0,0 1 0,1-1 0,-1 1 0,1 0 0,-1-1 0,1 1 0,-1 0 0,1 0 0,1 0 0,0 2 0,0 0 0,0 0 0,0 1 0,-1-1 0,1 1 0,-1 0 0,1 0 0,-1-1 0,0 2 0,0-1 0,0 0 0,0 0 0,-1 0 0,3 7 0,-1-2 0,17 39 0,-3 0 0,-1 1 0,-3 1 0,-2 0 0,8 88 0,-15-89 0,-2 1 0,-7 82 0,5-131 0,0 0 0,0 1 0,0-1 0,0 1 0,0-1 0,0 0 0,0 1 0,0-1 0,0 1 0,0-1 0,0 0 0,0 1 0,0-1 0,0 1 0,0-1 0,0 0 0,0 1 0,-1-1 0,1 0 0,0 1 0,0-1 0,-1 0 0,1 1 0,0-1 0,0 0 0,-1 1 0,1-1 0,0 0 0,-1 0 0,1 1 0,0-1 0,-1 0 0,1 0 0,0 0 0,-1 0 0,1 1 0,-1-1 0,-11-12 0,-5-25 0,8 4 0,2 0 0,1 0 0,2-1 0,1 0 0,1 0 0,2 1 0,2-1 0,1 0 0,1 0 0,15-51 0,-9 58 0,1 0 0,1 0 0,1 1 0,20-27 0,-33 52 0,0 0 0,1 1 0,-1-1 0,1 0 0,-1 0 0,0 1 0,1-1 0,-1 0 0,1 1 0,-1-1 0,1 0 0,0 1 0,-1-1 0,1 1 0,0-1 0,-1 1 0,1-1 0,0 1 0,0 0 0,-1-1 0,1 1 0,0 0 0,0 0 0,0-1 0,-1 1 0,1 0 0,0 0 0,0 0 0,0 0 0,-1 0 0,1 0 0,0 0 0,0 0 0,0 1 0,0-1 0,-1 0 0,1 0 0,0 1 0,0-1 0,-1 0 0,1 1 0,0-1 0,0 1 0,-1-1 0,1 1 0,-1-1 0,1 1 0,0 0 0,-1-1 0,1 1 0,0 1 0,4 5 0,0 1 0,0-1 0,-1 1 0,4 10 0,1 1 0,8 11 0,-1 1 0,-2 0 0,-1 1 0,-1 1 0,-2 0 0,-1 1 0,-2 0 0,-1 0 0,-2 0 0,-1 65 0,-13 19 0,1-29 0,-7-152 0,7-3 0,3 0 0,3-99 0,3 114 0,3 100 0,12 68 0,2 39 0,-16 335 0,-2-242 0,1-244 0,0 0 0,-1 0 0,0 0 0,1 0 0,-2 0 0,1 0 0,0 0 0,-1 0 0,0-1 0,0 1 0,0-1 0,-1 1 0,0-1 0,0 0 0,0 0 0,0 0 0,0 0 0,-1 0 0,0-1 0,0 0 0,0 0 0,0 0 0,0 0 0,0 0 0,-1-1 0,0 0 0,1 0 0,-1 0 0,0-1 0,0 1 0,0-1 0,0 0 0,0-1 0,-10 1 0,-7-1 0,10-1 0,-1 1 0,0 0 0,1 1 0,-1 0 0,0 1 0,1 0 0,0 1 0,0 1 0,-17 7 0,54-21 0,2 1 0,50-9 0,0 0 0,-65 14 0,139-31 0,-149 34 0,0 1 0,1-1 0,-1 0 0,0 0 0,0 0 0,0 0 0,0 0 0,-1 0 0,1 0 0,0-1 0,0 1 0,-1-1 0,1 1 0,-1-1 0,1 0 0,-1 1 0,0-1 0,1 0 0,-1 0 0,0 0 0,0 0 0,0 0 0,0-4 0,2-2 0,-1 0 0,0-1 0,-1 1 0,1-15 0,19 79 0,-16-37 0,-1 0 0,-1 0 0,-1 1 0,0-1 0,-1 1 0,-3 25 0,1-34 0,0-1 0,-1 0 0,0 1 0,0-1 0,-1 0 0,-1 0 0,1 0 0,-2-1 0,1 1 0,-1-1 0,-1 0 0,0 0 0,-8 10 0,11-17 0,-1 1 0,1-1 0,0 0 0,-1 0 0,1 0 0,-1 0 0,0-1 0,1 0 0,-1 1 0,0-1 0,0-1 0,0 1 0,0 0 0,-4-1 0,-65-1 0,38-1 0,-35 0 0,-113 4 0,176 0 0,0 0 0,0 0 0,1 1 0,-1-1 0,1 2 0,0-1 0,0 1 0,0 0 0,1 0 0,-1 1 0,1-1 0,0 1 0,0 0 0,0 1 0,1-1 0,-7 13 0,10-18 0,1 0 0,0 1 0,-1-1 0,1 1 0,0-1 0,0 1 0,-1-1 0,1 1 0,0-1 0,0 1 0,0-1 0,0 1 0,0 0 0,-1-1 0,1 1 0,0-1 0,0 1 0,0-1 0,1 1 0,-1-1 0,0 1 0,0 0 0,0-1 0,0 1 0,0-1 0,1 1 0,-1-1 0,0 1 0,1 0 0,16 6 0,29-5 0,-41-2 0,67-6 0,-66 5 0,0-1 0,0 1 0,0-1 0,0 0 0,0-1 0,-1 1 0,1-1 0,-1-1 0,7-3 0,-12 7 0,0-1 0,1 1 0,-1 0 0,0 0 0,0 0 0,1 0 0,-1 0 0,0-1 0,0 1 0,0 0 0,1 0 0,-1 0 0,0-1 0,0 1 0,0 0 0,0 0 0,0-1 0,0 1 0,0 0 0,1 0 0,-1-1 0,0 1 0,0 0 0,0 0 0,0-1 0,0 1 0,0 0 0,0 0 0,0-1 0,0 1 0,0 0 0,0 0 0,0-1 0,-1 1 0,1 0 0,0 0 0,0-1 0,-10-5 0,-17 2 0,-252 1 0,142 6 0,-546-3 0,673 0 0,1 1 0,-1 1 0,1 0 0,0 1 0,-1-1 0,1 2 0,0-1 0,-14 9 0,-13 4 0,34-15 0,1-1 0,0 1 0,0-1 0,-1 1 0,1-1 0,0 1 0,0 0 0,0-1 0,0 1 0,0 0 0,0 0 0,0 0 0,0 0 0,0 0 0,0 0 0,0 0 0,0 0 0,0 2 0,1-2 0,0 0 0,0 0 0,0-1 0,0 1 0,0 0 0,0 0 0,0-1 0,0 1 0,0 0 0,1 0 0,-1-1 0,0 1 0,0 0 0,1-1 0,-1 1 0,1 0 0,-1-1 0,1 1 0,-1 0 0,1-1 0,-1 1 0,2 0 0,1 2 0,0-1 0,1 1 0,-1-1 0,1 0 0,-1 0 0,1-1 0,0 1 0,0-1 0,0 0 0,6 1 0,41 2 0,101-6 0,-120 1 0,47-5 0,0-3 0,-1-4 0,0-3 0,85-29 0,-141 40 0,1 1 0,-1 0 0,1 2 0,0 1 0,0 1 0,30 3 0,-17-1 0,46-4 0,-58-2 0,0-1 0,0-1 0,0-2 0,0 0 0,28-15 0,-47 20 0,1 1 0,-1 0 0,1 1 0,-1-1 0,8 0 0,-55 25 0,5-9 0,-1-2 0,0-1 0,0-2 0,-1-2 0,-65 4 0,42-8 0,0-4 0,-116-15 0,131 8 0,11 2 0,0 1 0,-48 0 0,0 7 0,-263-4 0,320-1 0,0 0 0,-28-9 0,-33-5 0,62 12 0,1-1 0,-1-1 0,1-1 0,-25-11 0,-50-17 0,83 31 0,-24-7 0,40 12 0,-1 0 0,1-1 0,-1 1 0,1 0 0,-1 0 0,1 0 0,-1 0 0,0 0 0,1 0 0,-1 1 0,1-1 0,-1 0 0,1 1 0,0-1 0,-1 1 0,1-1 0,-1 1 0,1 0 0,0 0 0,0 0 0,-2 1 0,2-1 0,1 0 0,-1 0 0,1 0 0,0 0 0,-1 1 0,1-1 0,0 0 0,0 0 0,0 0 0,-1 1 0,1-1 0,0 0 0,1 0 0,-1 1 0,0-1 0,0 0 0,1 0 0,-1 0 0,0 1 0,1-1 0,-1 0 0,1 0 0,1 2 0,19 30 0,-15-24 0,10 17 0,-2-1 0,0 2 0,17 50 0,-22-55 0,1 0 0,20 31 0,0 3 0,-15-19 0,-12-28 0,0 0 0,1 0 0,0-1 0,0 0 0,9 13 0,-13-21 0,1 1 0,0 0 0,0-1 0,0 0 0,-1 1 0,1-1 0,0 0 0,0 1 0,0-1 0,0 0 0,0 0 0,0 0 0,-1 0 0,1 0 0,0 0 0,0 0 0,0 0 0,0 0 0,0 0 0,0 0 0,0 0 0,-1-1 0,1 1 0,0 0 0,0-1 0,0 1 0,0-1 0,-1 1 0,1-1 0,0 1 0,0-1 0,-1 1 0,1-1 0,-1 0 0,1 1 0,0-1 0,-1 0 0,1-1 0,27-35 0,-24 31 0,21-31 0,175-273 0,-187 286 0,84-166 0,32-82 0,-92 199 0,-27 50 0,1 0 0,2 1 0,14-21 0,-27 43 0,1 0 0,-1-1 0,0 1 0,0 0 0,0 0 0,0-1 0,1 1 0,-1 0 0,0-1 0,0 1 0,1 0 0,-1 0 0,0 0 0,1-1 0,-1 1 0,0 0 0,0 0 0,1 0 0,-1 0 0,0 0 0,1-1 0,-1 1 0,0 0 0,1 0 0,-1 0 0,0 0 0,1 0 0,-1 0 0,0 0 0,1 0 0,-1 0 0,0 0 0,1 0 0,-1 1 0,0-1 0,1 0 0,-1 0 0,0 0 0,1 1 0,7 14 0,0 23 0,0 169 0,-8-146 0,2 0 0,10 62 0,-5-76 0,-3-15 0,10 33 0,-12-56 0,1 0 0,0-1 0,0 1 0,1-1 0,0 0 0,1 0 0,-1-1 0,11 12 0,-11-15 0,0 0 0,1-1 0,-1 1 0,1-1 0,0 0 0,0-1 0,0 1 0,1-1 0,-1 0 0,1-1 0,-1 1 0,1-1 0,-1 0 0,1 0 0,0-1 0,-1 1 0,1-1 0,9-2 0,-3 1 0,-1 0 0,1-1 0,-1-1 0,0 0 0,1 0 0,-1-1 0,-1-1 0,13-6 0,0-4 0,0-1 0,-2-1 0,0-1 0,24-25 0,-7 1 0,34-50 0,-57 66 0,-13 21 0,0 1 0,0 0 0,0 0 0,1 0 0,-1 0 0,1 0 0,0 0 0,0 1 0,1 0 0,-1-1 0,0 1 0,1 0 0,6-3 0,-10 6 0,0 0 0,0 0 0,1-1 0,-1 1 0,0 0 0,0 0 0,1 0 0,-1 0 0,0 0 0,1 0 0,-1 0 0,0 0 0,0 0 0,1 0 0,-1 0 0,0 0 0,0 0 0,1 0 0,-1 0 0,0 0 0,1 0 0,-1 1 0,0-1 0,0 0 0,1 0 0,-1 0 0,0 0 0,0 0 0,0 1 0,1-1 0,-1 0 0,0 0 0,0 0 0,0 1 0,0-1 0,1 0 0,-1 0 0,0 1 0,0 12 0,-10 15 0,10-28 0,-70 169 0,64-159 0,1 1 0,1 0 0,-6 22 0,9-30 0,0 1 0,1 0 0,0 0 0,0-1 0,0 1 0,0 0 0,0 0 0,1-1 0,0 1 0,0 0 0,0-1 0,0 1 0,0-1 0,1 1 0,-1-1 0,3 4 0,2 4 0,0 0 0,-1 0 0,-1 0 0,0 1 0,0 0 0,-1 0 0,-1 0 0,0 0 0,0 12 0,0 11 0,-7 67 0,4-95 0,-1 1 0,1 0 0,-2-1 0,1 1 0,-1-1 0,0 0 0,-1 0 0,1 0 0,-1 0 0,-1 0 0,1-1 0,-10 10 0,-6 4 0,0-1 0,-29 20 0,19-15 0,16-9 0,13-13 0,-1 0 0,1 0 0,-1 0 0,0 0 0,0 0 0,1 0 0,-1-1 0,0 1 0,-1-1 0,1 1 0,0-1 0,-3 2 0,4-4 0,0 1 0,1 0 0,-1-1 0,0 1 0,1 0 0,-1-1 0,0 1 0,1-1 0,-1 1 0,1-1 0,-1 0 0,0 1 0,1-1 0,0 0 0,-1 1 0,1-1 0,-1 0 0,1 1 0,0-1 0,-1 0 0,1 0 0,0 1 0,0-1 0,0 0 0,0 0 0,-1 0 0,1 1 0,0-1 0,1 0 0,-1 0 0,0 0 0,0 1 0,0-2 0,2-28 0,0 22 0,1 1 0,0 0 0,0 0 0,0 0 0,1 1 0,0-1 0,0 1 0,0 0 0,1 0 0,0 0 0,0 1 0,1 0 0,-1 0 0,13-8 0,0 0 0,1 2 0,1 0 0,37-16 0,-34 20 0,1 1 0,-1 0 0,1 2 0,0 1 0,0 1 0,1 1 0,26 2 0,-50-1 0,-1 0 0,0 0 0,0 0 0,0 0 0,1 0 0,-1 0 0,0 0 0,0 1 0,1-1 0,-1 0 0,0 0 0,0 0 0,0 0 0,1 0 0,-1-1 0,0 1 0,0 0 0,1 0 0,-1 0 0,0 0 0,0 0 0,0 0 0,1 0 0,-1 0 0,0 0 0,0-1 0,0 1 0,1 0 0,-1 0 0,0 0 0,0 0 0,0 0 0,0-1 0,0 1 0,1 0 0,-1 0 0,0 0 0,0-1 0,0 1 0,0 0 0,-8-9 0,-24-10 0,27 16 0,-42-26 0,2-2 0,1-2 0,1-3 0,2-1 0,2-1 0,1-3 0,-40-55 0,63 77 0,2-1 0,0 0 0,1-1 0,1-1 0,1 1 0,1-2 0,1 1 0,1-1 0,1-1 0,1 1 0,-4-46 0,6 11 0,3 0 0,3 0 0,13-80 0,-10 102 0,3 1 0,1 0 0,1 0 0,2 1 0,2 1 0,28-50 0,-29 59 0,20-30 0,-32 50 0,1 1 0,-1-1 0,1 1 0,0 0 0,1 0 0,-1 1 0,0-1 0,1 1 0,-1-1 0,1 1 0,6-3 0,-9 5 0,0 0 0,0 0 0,0 0 0,1 0 0,-1 0 0,0 0 0,0 1 0,0-1 0,1 0 0,-1 1 0,0-1 0,0 0 0,0 1 0,0-1 0,0 1 0,0 0 0,0-1 0,0 1 0,0 0 0,0 0 0,0 0 0,-1-1 0,1 1 0,0 0 0,0 0 0,-1 0 0,1 0 0,-1 0 0,1 0 0,-1 0 0,1 1 0,-1-1 0,0 0 0,1 0 0,-1 2 0,10 44 0,-4 49 0,-7 108 0,-2-79 0,3 276 0,1-394 0,3-10 0,4-18 0,-8 20 0,39-128 0,36-225 0,-56 246 0,138-909-636,-155 942 954,-2 44-99,0 26-147,0 9-45,-57 782-27,51-725 0,-11 73 0,7-64 0,-3 111 0,13-155 0,1 29 0,5-63 0,-1-12 0,69-538 0,-74 540 0,-1 15 0,0-1 0,1 0 0,0 0 0,0 0 0,0 0 0,1 1 0,-1-1 0,1 0 0,0 0 0,0 1 0,0-1 0,3-6 0,-2 13 0,0 0 0,-1 0 0,0 0 0,0 1 0,1-1 0,-2 0 0,1 1 0,0 3 0,12 73 0,3 105 0,-13 81 0,-3-201 0,1-56 0,1 1 0,0-1 0,0 0 0,1 0 0,0 0 0,1 0 0,0 0 0,0-1 0,1 0 0,0 0 0,0 0 0,1 0 0,0-1 0,0 0 0,1 0 0,0 0 0,0-1 0,13 9 0,-17-14 0,-1 1 0,1 0 0,-1-1 0,1 1 0,0-1 0,-1 0 0,1 0 0,0 0 0,0 0 0,0 0 0,0-1 0,0 1 0,0-1 0,0 0 0,0 0 0,0 0 0,0 0 0,0 0 0,0-1 0,0 0 0,0 1 0,0-1 0,0 0 0,-1 0 0,1-1 0,0 1 0,-1 0 0,1-1 0,-1 0 0,1 0 0,-1 1 0,0-1 0,1-1 0,2-3 0,0 0 0,0 0 0,-1-1 0,0 0 0,0 0 0,-1 0 0,0 0 0,0 0 0,-1-1 0,1 1 0,-2-1 0,1 0 0,0-9 0,-1-2 0,0 1 0,-1-1 0,-1 1 0,-1-1 0,-1 1 0,0 0 0,-1-1 0,-1 2 0,-1-1 0,-1 1 0,0 0 0,-15-26 0,-1 5 0,-2 1 0,-2 2 0,0 0 0,-3 2 0,-1 1 0,-1 2 0,-1 1 0,-2 1 0,-1 3 0,-1 0 0,-1 2 0,-1 2 0,0 2 0,-60-20 0,67 27 0,-1 2 0,0 2 0,0 1 0,-1 1 0,0 2 0,0 1 0,-51 3 0,78 1 0,0 0 0,0 1 0,1 0 0,-1 0 0,1 1 0,-1-1 0,1 1 0,0 1 0,0-1 0,0 1 0,1 0 0,-1 1 0,1-1 0,0 1 0,0 0 0,0 0 0,1 1 0,0-1 0,0 1 0,-6 11 0,-1 6 0,0 1 0,2-1 0,1 1 0,-8 35 0,11-35 0,1 0 0,1 0 0,1 1 0,1-1 0,1 0 0,1 1 0,2-1 0,7 37 0,-5-41 0,1-1 0,0 1 0,1-1 0,1-1 0,1 1 0,1-1 0,1-1 0,0 0 0,1 0 0,22 23 0,-26-33 0,0 0 0,1-1 0,0 0 0,0 0 0,0-1 0,1 0 0,-1 0 0,1-1 0,1-1 0,-1 0 0,0 0 0,1-1 0,-1 0 0,1-1 0,14 1 0,-12-2 0,1 0 0,-1-1 0,0-1 0,1 0 0,-1-1 0,0 0 0,0-1 0,-1 0 0,1-1 0,-1 0 0,23-14 0,-13 2 0,-1 0 0,0-2 0,-1 0 0,-1-1 0,-1-1 0,-1-1 0,0 0 0,15-30 0,-19 30 0,-2-1 0,0-1 0,-1 0 0,-2 0 0,0-1 0,-2 0 0,0 0 0,3-51 0,-9 66 0,0 1 0,-1-1 0,0 0 0,-1 1 0,0-1 0,0 1 0,-1 0 0,0-1 0,-1 1 0,-7-13 0,4 10 0,-1 0 0,0 1 0,-1-1 0,-1 2 0,0-1 0,-15-11 0,-10-4 0,0 3 0,-1 1 0,-67-30 0,87 45 114,0 0 0,-33-9 0,43 14-228,1 1 0,0 0 0,0 1 0,0-1 1,-1 1-1,1 0 0,0 0 0,0 1 1,0 0-1,-1-1 0,1 2 0,0-1 1,0 1-1,-5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2T14:08:21.537"/>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64 176,'0'0,"0"-3,0-6,-3 0,-2-3,-3 0,-1 0,2-2,2-3,2-2,1-1,1-1,-3 4,-1 7,1 10,1 8,1 6,0 5,2 2,-1 2,1 0,0-4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32.1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4:09:06.143"/>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4:09:15.142"/>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4:09:52.201"/>
    </inkml:context>
    <inkml:brush xml:id="br0">
      <inkml:brushProperty name="width" value="0.025" units="cm"/>
      <inkml:brushProperty name="height" value="0.025" units="cm"/>
      <inkml:brushProperty name="color" value="#FFFFFF"/>
    </inkml:brush>
  </inkml:definitions>
  <inkml:trace contextRef="#ctx0" brushRef="#br0">1 1 24575,'0'0'0,"0"0"0,3 0 0,0 0 0,0 0 0,1 2 0,0-1 0,0 0 0,1-1 0,0 1 0,0-1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5T10:04:54.877"/>
    </inkml:context>
    <inkml:brush xml:id="br0">
      <inkml:brushProperty name="width" value="0.35" units="cm"/>
      <inkml:brushProperty name="height" value="0.35" units="cm"/>
      <inkml:brushProperty name="color" value="#FFFFFF"/>
    </inkml:brush>
  </inkml:definitions>
  <inkml:trace contextRef="#ctx0" brushRef="#br0">322 587 24575,'580'0'0,"-610"0"0,-13 0 0,-52 5 0,79-2 0,0 0 0,0 1 0,0 0 0,1 1 0,0 1 0,-25 13 0,-223 145 0,258-160 0,-1 0 0,-1 0 0,1 0 0,-1-1 0,1 1 0,-15 3 0,20-7 0,-1 1 0,1-1 0,0 0 0,-1 0 0,1 0 0,-1 0 0,1 0 0,-1 0 0,1 0 0,0 0 0,-1 0 0,1-1 0,0 1 0,-1-1 0,1 1 0,0-1 0,-1 1 0,1-1 0,0 0 0,0 0 0,0 1 0,-1-1 0,1 0 0,0 0 0,0 0 0,0 0 0,1 0 0,-1-1 0,0 1 0,0 0 0,0 0 0,1-1 0,-1 1 0,1 0 0,-1-1 0,1 1 0,0 0 0,-1-1 0,1 1 0,0-1 0,0 1 0,0-2 0,-1 0 0,-1-10 0,0 1 0,-1-1 0,-5-11 0,8 22 0,-1 0 0,1 0 0,-1 0 0,0 1 0,0-1 0,1 0 0,-1 0 0,-1 1 0,1-1 0,0 1 0,0-1 0,0 1 0,-1-1 0,1 1 0,-1 0 0,1 0 0,-1 0 0,0 0 0,1 0 0,-1 0 0,0 0 0,0 0 0,1 0 0,-1 1 0,0-1 0,0 1 0,0 0 0,-3-1 0,3 2 0,0 1 0,0-1 0,0 1 0,0 0 0,0-1 0,1 1 0,-1 0 0,0 0 0,1 0 0,0 0 0,-1 0 0,1 0 0,-1 5 0,-2 1 0,15-28 0,39-104 0,-30 70 0,35-66 0,-53 116 0,1 0 0,1 0 0,-1 0 0,1 0 0,-1 1 0,1 0 0,0-1 0,0 1 0,1 1 0,-1-1 0,7-2 0,-6 2 0,0 0 0,0 0 0,0 0 0,-1 0 0,1-1 0,-1 0 0,0 0 0,0 0 0,4-5 0,3-8 0,1 1 0,1-1 0,28-26 0,-35 38 0,0 0 0,0 0 0,1 1 0,0 0 0,0 0 0,0 0 0,0 1 0,0 0 0,1 1 0,-1 0 0,1 0 0,0 0 0,9 0 0,63-1 0,103 9 0,-126 1 0,-42-4 0,0-1 0,27 1 0,-36-4 0,1 1 0,-1-1 0,0-1 0,1 1 0,-1-1 0,0 0 0,0 0 0,0-1 0,0 0 0,5-3 0,99-72 0,-77 53 0,0 2 0,68-36 0,-94 57 0,-6 5 0,-11 13 0,-18 17 0,0-7 0,21-20 0,0 1 0,0-1 0,1 1 0,-1 1 0,1-1 0,-5 10 0,11-17 0,0 0 0,0 0 0,0 0 0,0 0 0,0 0 0,0 0 0,0 0 0,-1 1 0,1-1 0,0 0 0,0 0 0,0 0 0,0 0 0,0 0 0,0 0 0,0 0 0,0 0 0,0 1 0,0-1 0,0 0 0,0 0 0,0 0 0,0 0 0,0 0 0,0 0 0,0 0 0,0 0 0,0 1 0,0-1 0,0 0 0,1 0 0,-1 0 0,0 0 0,0 0 0,0 0 0,0 0 0,0 0 0,0 0 0,0 0 0,0 0 0,0 1 0,0-1 0,0 0 0,0 0 0,1 0 0,-1 0 0,0 0 0,0 0 0,0 0 0,0 0 0,0 0 0,0 0 0,0 0 0,0 0 0,0 0 0,1 0 0,-1 0 0,0 0 0,0 0 0,0 0 0,0 0 0,0 0 0,0 0 0,12-4 0,10-8 0,-18 9 0,0 0 0,0 0 0,0 1 0,0-1 0,1 1 0,-1 0 0,1 1 0,0-1 0,-1 1 0,1 0 0,0 0 0,0 0 0,0 1 0,0 0 0,0 0 0,-1 0 0,1 0 0,0 1 0,0 0 0,0 0 0,0 0 0,-1 0 0,1 1 0,0 0 0,-1 0 0,0 0 0,1 1 0,-1-1 0,6 6 0,3 0 0,1-1 0,0 0 0,1-1 0,-1 0 0,1-2 0,0 1 0,1-2 0,-1 0 0,1-1 0,-1 0 0,1-1 0,0-1 0,0-1 0,26-3 0,14-7 0,0-2 0,93-36 0,-47 15 0,-102 34 0,1-1 0,-1 1 0,1 0 0,-1-1 0,1 1 0,0 0 0,-1 0 0,1 0 0,0-1 0,-1 1 0,1 0 0,-1 0 0,1 0 0,0 0 0,-1 0 0,1 0 0,0 0 0,-1 0 0,1 0 0,0 1 0,-1-1 0,1 0 0,-1 0 0,1 0 0,0 1 0,-1-1 0,1 0 0,-1 1 0,1 0 0,-1 0 0,0 0 0,0 0 0,0 0 0,0 0 0,0 0 0,-1 0 0,1 0 0,0 0 0,-1-1 0,1 1 0,-1 0 0,1 0 0,-1 0 0,1 0 0,-2 1 0,-29 33 0,24-29 0,-13 14 0,20-19 0,-1-1 0,0 1 0,1-1 0,-1 1 0,1 0 0,0-1 0,-1 1 0,1 0 0,-1-1 0,1 1 0,0 0 0,0 0 0,-1-1 0,1 1 0,0 0 0,0 0 0,0-1 0,0 1 0,0 0 0,0 0 0,0 0 0,0-1 0,0 1 0,0 0 0,0 0 0,1 0 0,-1 0 0,1-1 0,0 0 0,-1 1 0,1-1 0,0 0 0,0 0 0,-1 0 0,1 1 0,0-1 0,0 0 0,0 0 0,-1 0 0,1 0 0,0 0 0,0 0 0,-1 0 0,1-1 0,0 1 0,0 0 0,-1 0 0,1-1 0,0 1 0,0 0 0,-1-1 0,2 0 0,21-10 0,-22 9 0,1 2 0,-1 0 0,0-1 0,0 1 0,0-1 0,0 0 0,1 1 0,-1-1 0,0 0 0,0 0 0,-1 0 0,1 0 0,0 0 0,0 0 0,0 0 0,0 0 0,-1 0 0,1 0 0,-1 0 0,1 0 0,-1 0 0,1-1 0,-1 1 0,1 0 0,-1 0 0,0-2 0,-1 2 0,0 0 0,1 0 0,-1 0 0,0 0 0,0 1 0,-1-1 0,1 0 0,0 1 0,0-1 0,0 1 0,0-1 0,0 1 0,-1-1 0,1 1 0,0 0 0,0 0 0,-1-1 0,1 1 0,0 0 0,-1 0 0,1 0 0,0 1 0,0-1 0,-1 0 0,1 0 0,0 1 0,-2 0 0,-29 5 0,0 1 0,-59 21 0,-58 35 0,113-48 0,-257 127 0,261-126 0,28-15 0,19-11 0,1-2 0,-13 9 0,1 1 0,-1-1 0,0 1 0,1 0 0,-1 0 0,1 0 0,0 0 0,-1 1 0,1-1 0,0 1 0,7-1 0,-10 2 0,-1 0 0,1 0 0,-1 0 0,1 0 0,0 1 0,-1-1 0,1 0 0,-1 0 0,1 1 0,-1-1 0,1 0 0,-1 1 0,1-1 0,-1 1 0,1-1 0,-1 0 0,0 1 0,1-1 0,-1 1 0,0-1 0,1 1 0,-1-1 0,0 1 0,1 0 0,-1-1 0,0 1 0,0-1 0,0 1 0,0 0 0,0-1 0,0 1 0,0-1 0,0 1 0,0 0 0,0-1 0,0 1 0,0-1 0,0 1 0,0 0 0,0-1 0,-1 1 0,1 0 0,-10 35 0,7-26 0,2 9 0,1-18 0,0 0 0,1 0 0,-1-1 0,0 1 0,0 0 0,0-1 0,0 1 0,0 0 0,0 0 0,0-1 0,0 1 0,-1 0 0,1 0 0,0-1 0,0 1 0,0 0 0,-1-1 0,1 1 0,-1 0 0,1-1 0,0 1 0,-1 0 0,1-1 0,-1 1 0,1-1 0,-1 1 0,1-1 0,-1 1 0,0-1 0,1 0 0,-1 1 0,0-1 0,1 0 0,-1 1 0,0-1 0,1 0 0,-1 0 0,0 1 0,1-1 0,-1 0 0,0 0 0,0 0 0,0 0 0,-57 18 0,2 2 0,-72 36 0,68-28 0,-379 192 0,426-211 0,-1 1 0,1 0 0,1 1 0,0 1 0,-19 23 0,-45 73 0,49-67 0,-157 265 0,61-96 0,82-146 0,16-26 0,-34 67 0,67-118 0,1 0 0,0 1 0,0 0 0,20-18 0,-5 5 0,77-78 0,4 5 0,203-147 0,-290 232 0,-11 7 0,0 1 0,0 0 0,0 0 0,0 1 0,1 0 0,0 0 0,14-4 0,-22 8 0,1-1 0,0 1 0,0 0 0,0 0 0,0 0 0,-1 0 0,1 0 0,0 0 0,0 0 0,0 0 0,0 0 0,0 0 0,-1 0 0,1 1 0,0-1 0,0 0 0,0 0 0,-1 1 0,1-1 0,0 1 0,0-1 0,-1 1 0,1-1 0,0 1 0,0 0 0,0 1 0,0-1 0,-1 1 0,1-1 0,0 1 0,-1-1 0,0 1 0,1-1 0,-1 1 0,0-1 0,0 1 0,1 0 0,-2 2 0,0 7 0,0-1 0,-1 1 0,-5 13 0,5-16 0,2-7 0,-7 43 0,7-41 0,0-1 0,0 1 0,1-1 0,-1 0 0,1 1 0,0-1 0,-1 0 0,1 1 0,1-1 0,-1 0 0,0 0 0,0 0 0,1 0 0,-1 0 0,1 0 0,1 2 0,0-1 0,0 0 0,-1 0 0,0 0 0,1 0 0,-1 0 0,-1 1 0,1-1 0,0 1 0,-1 0 0,0-1 0,0 1 0,0 0 0,0 0 0,0-1 0,-1 1 0,0 0 0,0 0 0,0 0 0,0 0 0,0 0 0,-1-1 0,0 1 0,0 0 0,0 0 0,0-1 0,-3 6 0,-4 8 0,-1 0 0,0 0 0,-2-1 0,-14 18 0,4-7 0,-70 108 0,85-128 0,1 0 0,-2 0 0,1 0 0,-13 9 0,13-12 0,0 1 0,0 0 0,1 0 0,0 1 0,0 0 0,1 0 0,-5 7 0,-10 9 0,17-20 0,0-1 0,0 1 0,0 0 0,0 0 0,0 0 0,0 0 0,1 1 0,-1-1 0,1 0 0,0 1 0,-1-1 0,1 1 0,0-1 0,0 1 0,1 0 0,-1-1 0,0 4 0,1-5 0,1-1 0,-1 0 0,1 1 0,-1-1 0,1 0 0,0 0 0,-1 1 0,1-1 0,-1 0 0,1 0 0,-1 0 0,1 1 0,0-1 0,-1 0 0,1 0 0,-1 0 0,1 0 0,0 0 0,-1 0 0,1-1 0,-1 1 0,1 0 0,0 0 0,-1 0 0,1 0 0,-1-1 0,1 1 0,-1 0 0,1-1 0,-1 1 0,1 0 0,-1-1 0,1 1 0,-1 0 0,1-1 0,20-13 0,27-21 0,3 2 0,0 3 0,67-28 0,173-58 0,-202 83 0,39-11 0,35-14 0,-156 56 0,0-1 0,-1-1 0,1 1 0,0-1 0,-1-1 0,0 1 0,0-1 0,-1 0 0,1 0 0,-1 0 0,0-1 0,7-10 0,-7 6 0,0 0 0,-1 0 0,0 0 0,-1 0 0,0 0 0,-1-1 0,0 1 0,1-15 0,16-693 0,-20 634 0,-18-110 0,19 192 0,0 0 0,0 1 0,0-1 0,-1 1 0,1-1 0,-1 0 0,1 1 0,-1-1 0,0 1 0,1-1 0,-1 1 0,0 0 0,0-1 0,0 1 0,0 0 0,0-1 0,0 1 0,-2-1 0,2 1 0,0 1 0,0 0 0,0-1 0,0 1 0,0 0 0,0 0 0,-1 0 0,1 0 0,0 0 0,0 0 0,0 0 0,0 0 0,0 0 0,0 1 0,0-1 0,0 0 0,0 1 0,0-1 0,0 1 0,1-1 0,-3 1 0,-2 4 0,-1-1 0,0 1 0,1 0 0,0 0 0,0 1 0,-7 9 0,-315 415 0,232-310 0,62-77 0,-2-1 0,-1-2 0,-82 69 0,100-97 0,0-1 0,-1-2 0,0 1 0,-23 6 0,33-12 0,5-2 0,0 0 0,0 1 0,0-1 0,0 1 0,1 0 0,-1 0 0,1 0 0,0 0 0,0 1 0,-6 7 0,9-10 0,-1-1 0,1 1 0,-1 0 0,1 0 0,-1 0 0,1 0 0,0 1 0,-1-1 0,1 0 0,0 0 0,0 0 0,0 0 0,-1 0 0,1 0 0,1 0 0,-1 0 0,0 0 0,0 0 0,1 3 0,0-3 0,-1 0 0,1 0 0,0 0 0,0 0 0,0 0 0,0-1 0,0 1 0,0 0 0,0 0 0,1-1 0,-1 1 0,0 0 0,0-1 0,1 1 0,-1-1 0,0 0 0,1 1 0,-1-1 0,0 0 0,3 0 0,1 0 0,0 0 0,0-1 0,-1 1 0,1-1 0,0 0 0,-1-1 0,1 1 0,-1-1 0,1 0 0,-1 0 0,0 0 0,1 0 0,4-5 0,6-3 0,-1-1 0,15-15 0,62-58 0,53-52 0,-103 98 0,-41 38 0,0 0 0,0 0 0,1 0 0,-1 0 0,0 0 0,0 0 0,0 0 0,0 0 0,1 0 0,-1 0 0,0 0 0,0 0 0,0 0 0,0 0 0,0 0 0,1 0 0,-1 0 0,0 0 0,0 1 0,0-1 0,0 0 0,0 0 0,0 0 0,0 0 0,1 0 0,-1 0 0,0 1 0,0-1 0,0 0 0,0 0 0,0 0 0,0 0 0,0 0 0,0 1 0,0-1 0,0 0 0,0 0 0,0 0 0,0 0 0,0 1 0,0-1 0,0 0 0,0 0 0,0 0 0,0 0 0,0 0 0,0 1 0,0-1 0,0 0 0,0 0 0,-1 0 0,1 0 0,0 0 0,0 1 0,0-1 0,0 0 0,0 0 0,0 0 0,0 0 0,-1 0 0,1 0 0,0 1 0,-4 11 0,-84 130 0,16-30 0,60-92 0,8-16 0,1 1 0,0-1 0,1 1 0,-1 0 0,1 0 0,0 0 0,-2 9 0,-2 16 0,1 1 0,2 0 0,1 0 0,2 39 0,0-68 0,0 0 0,0 0 0,0 0 0,1 0 0,-1 0 0,1 0 0,-1 0 0,1 0 0,-1 0 0,1 0 0,0 0 0,0 0 0,0 0 0,0 0 0,1-1 0,-1 1 0,0 0 0,1-1 0,-1 1 0,1-1 0,2 2 0,-2-2 0,0 0 0,1 0 0,-1-1 0,0 1 0,1-1 0,-1 0 0,0 0 0,1 0 0,-1 0 0,0 0 0,1 0 0,-1 0 0,0-1 0,0 1 0,1-1 0,1-1 0,8-2 0,-1-2 0,0 1 0,-1-1 0,1-1 0,-1 0 0,9-8 0,201-189 0,-196 186 0,-14 18 0,-9 15 0,-7 8 0,-1-1 0,-1-1 0,-20 40 0,33-53 0,-2 1 0,1 0 0,3 15 0,-2 51 0,-5-52 0,1 0 0,1 0 0,1-1 0,1 1 0,1-1 0,1 0 0,15 38 0,-17-52 0,-1 0 0,1 0 0,0-1 0,1 1 0,9 11 0,-13-18 0,0 0 0,0 0 0,0 0 0,0 0 0,0 0 0,0 0 0,1 0 0,-1 0 0,1 0 0,-1 0 0,0-1 0,1 1 0,-1-1 0,1 1 0,-1-1 0,1 1 0,0-1 0,-1 0 0,1 0 0,-1 0 0,1 0 0,0 0 0,-1 0 0,1 0 0,-1 0 0,1-1 0,-1 1 0,1-1 0,-1 1 0,1-1 0,2-1 0,-4 2 0,0 0 0,0 0 0,0 0 0,1-1 0,-1 1 0,0 0 0,0 0 0,0 0 0,1 0 0,-1 0 0,0 0 0,0 0 0,0 0 0,1 0 0,-1 0 0,0 0 0,0 0 0,1 0 0,-1 0 0,0 0 0,0 0 0,0 0 0,1 0 0,-1 0 0,0 0 0,0 0 0,0 1 0,1-1 0,-1 0 0,0 0 0,0 0 0,0 0 0,0 0 0,1 0 0,-1 1 0,0-1 0,0 0 0,0 0 0,0 0 0,0 1 0,0-1 0,1 0 0,-1 0 0,0 0 0,0 1 0,0-1 0,1 17 0,-8 32 0,4-34 0,-6 39 0,4-30 0,1 1 0,-1 48 0,5-71 0,0-1 0,0 1 0,1 0 0,-1-1 0,0 1 0,1 0 0,-1-1 0,1 1 0,-1-1 0,1 1 0,0-1 0,0 1 0,0-1 0,1 2 0,7-1 0,1-14 0,9-28 0,-2 0 0,14-49 0,-16 42 0,13-41 0,-4 0 0,24-173 0,-48 259 0,0 0 0,0 0 0,0 0 0,1 0 0,-1 0 0,1 0 0,0 0 0,0 0 0,0 0 0,-1 0 0,2 1 0,-1-1 0,0 0 0,0 0 0,2-1 0,-2 3 0,-1-1 0,0 1 0,1 0 0,-1 0 0,0 0 0,0 0 0,1 0 0,-1 0 0,0 0 0,1-1 0,-1 1 0,0 0 0,1 0 0,-1 0 0,0 0 0,1 1 0,-1-1 0,0 0 0,0 0 0,1 0 0,-1 0 0,0 0 0,1 0 0,-1 0 0,0 0 0,1 1 0,-1-1 0,0 0 0,0 0 0,1 0 0,-1 1 0,0-1 0,9 20 0,-5-2 0,1 0 0,1 0 0,0 0 0,1-1 0,11 18 0,113 202 0,-76-141 0,-52-136 0,-73-672 0,69 703 0,-16-114 0,-42-156 0,56 268 0,-1 0 0,0 1 0,0 0 0,-1 0 0,0 0 0,-1 1 0,-10-14 0,15 21 0,-1 1 0,1-1 0,-1 0 0,0 1 0,0-1 0,0 1 0,0-1 0,0 1 0,0 0 0,-1 0 0,1 0 0,0 0 0,-1 1 0,1-1 0,0 0 0,-4 1 0,4 0 0,-1 0 0,0 0 0,0 1 0,1 0 0,-1-1 0,0 1 0,1 0 0,-1 0 0,1 1 0,-1-1 0,1 0 0,0 1 0,-1 0 0,1-1 0,0 1 0,0 0 0,-3 3 0,-7 10 0,0-1 0,1 2 0,1-1 0,0 1 0,1 1 0,1 0 0,0 0 0,2 1 0,-9 29 0,17-56 0,0-1 0,-1 1 0,-1-1 0,1 1 0,-2-1 0,1 0 0,-1 1 0,-1-1 0,0 1 0,0 0 0,-4-10 0,4 14 0,0-1 0,-1 1 0,0 0 0,0 0 0,0 0 0,-1 1 0,1-1 0,-1 1 0,0 0 0,0 0 0,-1 0 0,1 0 0,-1 1 0,0 0 0,0 0 0,0 0 0,0 1 0,0-1 0,-9-1 0,2 1 0,0 0 0,0 2 0,0-1 0,0 1 0,0 1 0,-1 1 0,1-1 0,0 2 0,0 0 0,0 0 0,-21 7 0,19-4 0,1 1 0,-1 0 0,1 1 0,0 0 0,0 1 0,1 1 0,0 0 0,0 0 0,-12 14 0,23-22 0,0 0 0,0 0 0,0 0 0,0 0 0,1 0 0,-1 0 0,0 0 0,1 0 0,-1 1 0,0-1 0,1 0 0,-1 0 0,1 1 0,0-1 0,0 0 0,-1 2 0,1-2 0,0-1 0,1 1 0,-1 0 0,0-1 0,0 1 0,1 0 0,-1-1 0,0 1 0,1-1 0,-1 1 0,0-1 0,1 1 0,-1-1 0,1 1 0,-1-1 0,1 1 0,-1-1 0,1 0 0,-1 1 0,1-1 0,-1 0 0,1 1 0,1-1 0,2 2 0,2-1 0,-1 0 0,0 0 0,0-1 0,0 1 0,0-1 0,8-1 0,79-8 0,106-26 0,-55 8 0,-51 11 0,162-19 0,-249 34 0,-1 1 0,1 0 0,0 0 0,-1 1 0,1 0 0,-1-1 0,1 1 0,-1 1 0,0-1 0,1 1 0,-1 0 0,0 0 0,0 0 0,0 0 0,0 1 0,4 3 0,-3-3 0,0 0 0,0-1 0,0 0 0,0 1 0,0-2 0,1 1 0,-1-1 0,1 0 0,-1 0 0,6 0 0,61 0 0,-42-2 0,178-1-1365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3.34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3.71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4.68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5.04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5.97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08:54:46.3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F96BD-318C-47A5-ABA1-3CB373FF04E3}" type="datetimeFigureOut">
              <a:rPr lang="en-IN" smtClean="0"/>
              <a:t>08-11-2024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05816-BB35-464E-BF07-A83DA36DF0D4}" type="slidenum">
              <a:rPr lang="en-IN" smtClean="0"/>
              <a:t>‹#›</a:t>
            </a:fld>
            <a:endParaRPr lang="en-IN"/>
          </a:p>
        </p:txBody>
      </p:sp>
    </p:spTree>
    <p:extLst>
      <p:ext uri="{BB962C8B-B14F-4D97-AF65-F5344CB8AC3E}">
        <p14:creationId xmlns:p14="http://schemas.microsoft.com/office/powerpoint/2010/main" val="982572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805816-BB35-464E-BF07-A83DA36DF0D4}" type="slidenum">
              <a:rPr lang="en-IN" smtClean="0"/>
              <a:t>13</a:t>
            </a:fld>
            <a:endParaRPr lang="en-IN"/>
          </a:p>
        </p:txBody>
      </p:sp>
    </p:spTree>
    <p:extLst>
      <p:ext uri="{BB962C8B-B14F-4D97-AF65-F5344CB8AC3E}">
        <p14:creationId xmlns:p14="http://schemas.microsoft.com/office/powerpoint/2010/main" val="1239247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263724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3453823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latin typeface="Arial"/>
              </a:rPr>
              <a:t>”</a:t>
            </a:r>
            <a:endParaRPr lang="en-US" sz="1350">
              <a:solidFill>
                <a:schemeClr val="accent1">
                  <a:lumMod val="60000"/>
                  <a:lumOff val="40000"/>
                </a:schemeClr>
              </a:solidFill>
              <a:latin typeface="Arial"/>
            </a:endParaRPr>
          </a:p>
        </p:txBody>
      </p:sp>
    </p:spTree>
    <p:extLst>
      <p:ext uri="{BB962C8B-B14F-4D97-AF65-F5344CB8AC3E}">
        <p14:creationId xmlns:p14="http://schemas.microsoft.com/office/powerpoint/2010/main" val="525188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900558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40784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3807973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414757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49595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130666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453CB9-CDE2-4068-B03C-31AE8A27A5EA}"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129726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453CB9-CDE2-4068-B03C-31AE8A27A5EA}"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258911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453CB9-CDE2-4068-B03C-31AE8A27A5EA}" type="datetimeFigureOut">
              <a:rPr lang="en-US" smtClean="0"/>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122121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2453CB9-CDE2-4068-B03C-31AE8A27A5EA}" type="datetimeFigureOut">
              <a:rPr lang="en-US" smtClean="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1251692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53CB9-CDE2-4068-B03C-31AE8A27A5EA}" type="datetimeFigureOut">
              <a:rPr lang="en-US" smtClean="0"/>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4289275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453CB9-CDE2-4068-B03C-31AE8A27A5EA}"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2910839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2453CB9-CDE2-4068-B03C-31AE8A27A5EA}"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A7BFC-FC70-4DD7-997D-EC3EA6324B82}" type="slidenum">
              <a:rPr lang="en-US" smtClean="0"/>
              <a:t>‹#›</a:t>
            </a:fld>
            <a:endParaRPr lang="en-US"/>
          </a:p>
        </p:txBody>
      </p:sp>
    </p:spTree>
    <p:extLst>
      <p:ext uri="{BB962C8B-B14F-4D97-AF65-F5344CB8AC3E}">
        <p14:creationId xmlns:p14="http://schemas.microsoft.com/office/powerpoint/2010/main" val="983135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2453CB9-CDE2-4068-B03C-31AE8A27A5EA}" type="datetimeFigureOut">
              <a:rPr lang="en-US" smtClean="0"/>
              <a:t>11/8/2024</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023A7BFC-FC70-4DD7-997D-EC3EA6324B82}" type="slidenum">
              <a:rPr lang="en-US" smtClean="0"/>
              <a:t>‹#›</a:t>
            </a:fld>
            <a:endParaRPr lang="en-US"/>
          </a:p>
        </p:txBody>
      </p:sp>
    </p:spTree>
    <p:extLst>
      <p:ext uri="{BB962C8B-B14F-4D97-AF65-F5344CB8AC3E}">
        <p14:creationId xmlns:p14="http://schemas.microsoft.com/office/powerpoint/2010/main" val="40448723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customXml" Target="../ink/ink10.xml"/><Relationship Id="rId18" Type="http://schemas.openxmlformats.org/officeDocument/2006/relationships/customXml" Target="../ink/ink14.xml"/><Relationship Id="rId26" Type="http://schemas.openxmlformats.org/officeDocument/2006/relationships/image" Target="../media/image6.png"/><Relationship Id="rId39" Type="http://schemas.openxmlformats.org/officeDocument/2006/relationships/image" Target="../media/image11.png"/><Relationship Id="rId21" Type="http://schemas.openxmlformats.org/officeDocument/2006/relationships/customXml" Target="../ink/ink17.xml"/><Relationship Id="rId34" Type="http://schemas.openxmlformats.org/officeDocument/2006/relationships/image" Target="../media/image9.png"/><Relationship Id="rId42" Type="http://schemas.openxmlformats.org/officeDocument/2006/relationships/customXml" Target="../ink/ink30.xml"/><Relationship Id="rId47" Type="http://schemas.openxmlformats.org/officeDocument/2006/relationships/image" Target="../media/image15.png"/><Relationship Id="rId7" Type="http://schemas.openxmlformats.org/officeDocument/2006/relationships/customXml" Target="../ink/ink4.xml"/><Relationship Id="rId2" Type="http://schemas.openxmlformats.org/officeDocument/2006/relationships/customXml" Target="../ink/ink1.xml"/><Relationship Id="rId16" Type="http://schemas.openxmlformats.org/officeDocument/2006/relationships/image" Target="../media/image3.png"/><Relationship Id="rId29" Type="http://schemas.openxmlformats.org/officeDocument/2006/relationships/customXml" Target="../ink/ink23.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customXml" Target="../ink/ink8.xml"/><Relationship Id="rId24" Type="http://schemas.openxmlformats.org/officeDocument/2006/relationships/customXml" Target="../ink/ink20.xml"/><Relationship Id="rId32" Type="http://schemas.openxmlformats.org/officeDocument/2006/relationships/image" Target="../media/image8.png"/><Relationship Id="rId37" Type="http://schemas.openxmlformats.org/officeDocument/2006/relationships/image" Target="../media/image10.png"/><Relationship Id="rId40" Type="http://schemas.openxmlformats.org/officeDocument/2006/relationships/customXml" Target="../ink/ink29.xml"/><Relationship Id="rId45" Type="http://schemas.openxmlformats.org/officeDocument/2006/relationships/customXml" Target="../ink/ink31.xml"/><Relationship Id="rId5" Type="http://schemas.openxmlformats.org/officeDocument/2006/relationships/customXml" Target="../ink/ink2.xml"/><Relationship Id="rId15" Type="http://schemas.openxmlformats.org/officeDocument/2006/relationships/customXml" Target="../ink/ink12.xml"/><Relationship Id="rId23" Type="http://schemas.openxmlformats.org/officeDocument/2006/relationships/customXml" Target="../ink/ink19.xml"/><Relationship Id="rId28" Type="http://schemas.openxmlformats.org/officeDocument/2006/relationships/image" Target="../media/image5.png"/><Relationship Id="rId36" Type="http://schemas.openxmlformats.org/officeDocument/2006/relationships/customXml" Target="../ink/ink27.xml"/><Relationship Id="rId10" Type="http://schemas.openxmlformats.org/officeDocument/2006/relationships/customXml" Target="../ink/ink7.xml"/><Relationship Id="rId19" Type="http://schemas.openxmlformats.org/officeDocument/2006/relationships/customXml" Target="../ink/ink15.xml"/><Relationship Id="rId31" Type="http://schemas.openxmlformats.org/officeDocument/2006/relationships/customXml" Target="../ink/ink24.xml"/><Relationship Id="rId44"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customXml" Target="../ink/ink6.xml"/><Relationship Id="rId14"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2.xml"/><Relationship Id="rId30" Type="http://schemas.openxmlformats.org/officeDocument/2006/relationships/image" Target="../media/image7.png"/><Relationship Id="rId35" Type="http://schemas.openxmlformats.org/officeDocument/2006/relationships/customXml" Target="../ink/ink26.xml"/><Relationship Id="rId48" Type="http://schemas.openxmlformats.org/officeDocument/2006/relationships/image" Target="../media/image13.png"/><Relationship Id="rId8" Type="http://schemas.openxmlformats.org/officeDocument/2006/relationships/customXml" Target="../ink/ink5.xml"/><Relationship Id="rId12" Type="http://schemas.openxmlformats.org/officeDocument/2006/relationships/customXml" Target="../ink/ink9.xml"/><Relationship Id="rId17" Type="http://schemas.openxmlformats.org/officeDocument/2006/relationships/customXml" Target="../ink/ink13.xml"/><Relationship Id="rId25" Type="http://schemas.openxmlformats.org/officeDocument/2006/relationships/customXml" Target="../ink/ink21.xml"/><Relationship Id="rId33" Type="http://schemas.openxmlformats.org/officeDocument/2006/relationships/customXml" Target="../ink/ink25.xml"/><Relationship Id="rId38" Type="http://schemas.openxmlformats.org/officeDocument/2006/relationships/customXml" Target="../ink/ink28.xml"/><Relationship Id="rId46" Type="http://schemas.openxmlformats.org/officeDocument/2006/relationships/customXml" Target="../ink/ink32.xml"/><Relationship Id="rId20" Type="http://schemas.openxmlformats.org/officeDocument/2006/relationships/customXml" Target="../ink/ink16.xml"/><Relationship Id="rId4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image1.jpeg"/>
          <p:cNvPicPr>
            <a:picLocks noChangeAspect="1" noChangeArrowheads="1"/>
          </p:cNvPicPr>
          <p:nvPr/>
        </p:nvPicPr>
        <p:blipFill>
          <a:blip r:embed="rId2"/>
          <a:srcRect/>
          <a:stretch>
            <a:fillRect/>
          </a:stretch>
        </p:blipFill>
        <p:spPr bwMode="auto">
          <a:xfrm>
            <a:off x="500034" y="375032"/>
            <a:ext cx="1071570" cy="647700"/>
          </a:xfrm>
          <a:prstGeom prst="rect">
            <a:avLst/>
          </a:prstGeom>
          <a:noFill/>
        </p:spPr>
      </p:pic>
      <p:sp>
        <p:nvSpPr>
          <p:cNvPr id="12289" name="Text Box 1"/>
          <p:cNvSpPr txBox="1">
            <a:spLocks noChangeArrowheads="1"/>
          </p:cNvSpPr>
          <p:nvPr/>
        </p:nvSpPr>
        <p:spPr bwMode="auto">
          <a:xfrm>
            <a:off x="7858148" y="214296"/>
            <a:ext cx="89535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Cambria" pitchFamily="18" charset="0"/>
                <a:ea typeface="Times New Roman" pitchFamily="18" charset="0"/>
                <a:cs typeface="Arial" pitchFamily="34" charset="0"/>
              </a:rPr>
              <a:t>ESTD: 2009</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nvGrpSpPr>
          <p:cNvPr id="12292" name="Group 4"/>
          <p:cNvGrpSpPr>
            <a:grpSpLocks/>
          </p:cNvGrpSpPr>
          <p:nvPr/>
        </p:nvGrpSpPr>
        <p:grpSpPr bwMode="auto">
          <a:xfrm>
            <a:off x="7215206" y="214296"/>
            <a:ext cx="1500198" cy="739378"/>
            <a:chOff x="9000" y="-2"/>
            <a:chExt cx="2633" cy="1553"/>
          </a:xfrm>
        </p:grpSpPr>
        <p:pic>
          <p:nvPicPr>
            <p:cNvPr id="12295" name="Picture 7"/>
            <p:cNvPicPr>
              <a:picLocks noChangeAspect="1" noChangeArrowheads="1"/>
            </p:cNvPicPr>
            <p:nvPr/>
          </p:nvPicPr>
          <p:blipFill>
            <a:blip r:embed="rId3" cstate="print"/>
            <a:srcRect/>
            <a:stretch>
              <a:fillRect/>
            </a:stretch>
          </p:blipFill>
          <p:spPr bwMode="auto">
            <a:xfrm>
              <a:off x="9000" y="230"/>
              <a:ext cx="1800" cy="1320"/>
            </a:xfrm>
            <a:prstGeom prst="rect">
              <a:avLst/>
            </a:prstGeom>
            <a:noFill/>
          </p:spPr>
        </p:pic>
        <p:sp>
          <p:nvSpPr>
            <p:cNvPr id="12294" name="Freeform 6"/>
            <p:cNvSpPr>
              <a:spLocks/>
            </p:cNvSpPr>
            <p:nvPr/>
          </p:nvSpPr>
          <p:spPr bwMode="auto">
            <a:xfrm>
              <a:off x="10185" y="5"/>
              <a:ext cx="1440" cy="345"/>
            </a:xfrm>
            <a:custGeom>
              <a:avLst/>
              <a:gdLst/>
              <a:ahLst/>
              <a:cxnLst>
                <a:cxn ang="0">
                  <a:pos x="1383" y="0"/>
                </a:cxn>
                <a:cxn ang="0">
                  <a:pos x="57" y="0"/>
                </a:cxn>
                <a:cxn ang="0">
                  <a:pos x="35" y="4"/>
                </a:cxn>
                <a:cxn ang="0">
                  <a:pos x="17" y="17"/>
                </a:cxn>
                <a:cxn ang="0">
                  <a:pos x="5" y="35"/>
                </a:cxn>
                <a:cxn ang="0">
                  <a:pos x="0" y="57"/>
                </a:cxn>
                <a:cxn ang="0">
                  <a:pos x="0" y="287"/>
                </a:cxn>
                <a:cxn ang="0">
                  <a:pos x="5" y="310"/>
                </a:cxn>
                <a:cxn ang="0">
                  <a:pos x="17" y="328"/>
                </a:cxn>
                <a:cxn ang="0">
                  <a:pos x="35" y="340"/>
                </a:cxn>
                <a:cxn ang="0">
                  <a:pos x="57" y="345"/>
                </a:cxn>
                <a:cxn ang="0">
                  <a:pos x="1383" y="345"/>
                </a:cxn>
                <a:cxn ang="0">
                  <a:pos x="1405" y="340"/>
                </a:cxn>
                <a:cxn ang="0">
                  <a:pos x="1423" y="328"/>
                </a:cxn>
                <a:cxn ang="0">
                  <a:pos x="1435" y="310"/>
                </a:cxn>
                <a:cxn ang="0">
                  <a:pos x="1440" y="287"/>
                </a:cxn>
                <a:cxn ang="0">
                  <a:pos x="1440" y="57"/>
                </a:cxn>
                <a:cxn ang="0">
                  <a:pos x="1435" y="35"/>
                </a:cxn>
                <a:cxn ang="0">
                  <a:pos x="1423" y="17"/>
                </a:cxn>
                <a:cxn ang="0">
                  <a:pos x="1405" y="4"/>
                </a:cxn>
                <a:cxn ang="0">
                  <a:pos x="1383" y="0"/>
                </a:cxn>
              </a:cxnLst>
              <a:rect l="0" t="0" r="r" b="b"/>
              <a:pathLst>
                <a:path w="1440" h="345">
                  <a:moveTo>
                    <a:pt x="1383" y="0"/>
                  </a:moveTo>
                  <a:lnTo>
                    <a:pt x="57" y="0"/>
                  </a:lnTo>
                  <a:lnTo>
                    <a:pt x="35" y="4"/>
                  </a:lnTo>
                  <a:lnTo>
                    <a:pt x="17" y="17"/>
                  </a:lnTo>
                  <a:lnTo>
                    <a:pt x="5" y="35"/>
                  </a:lnTo>
                  <a:lnTo>
                    <a:pt x="0" y="57"/>
                  </a:lnTo>
                  <a:lnTo>
                    <a:pt x="0" y="287"/>
                  </a:lnTo>
                  <a:lnTo>
                    <a:pt x="5" y="310"/>
                  </a:lnTo>
                  <a:lnTo>
                    <a:pt x="17" y="328"/>
                  </a:lnTo>
                  <a:lnTo>
                    <a:pt x="35" y="340"/>
                  </a:lnTo>
                  <a:lnTo>
                    <a:pt x="57" y="345"/>
                  </a:lnTo>
                  <a:lnTo>
                    <a:pt x="1383" y="345"/>
                  </a:lnTo>
                  <a:lnTo>
                    <a:pt x="1405" y="340"/>
                  </a:lnTo>
                  <a:lnTo>
                    <a:pt x="1423" y="328"/>
                  </a:lnTo>
                  <a:lnTo>
                    <a:pt x="1435" y="310"/>
                  </a:lnTo>
                  <a:lnTo>
                    <a:pt x="1440" y="287"/>
                  </a:lnTo>
                  <a:lnTo>
                    <a:pt x="1440" y="57"/>
                  </a:lnTo>
                  <a:lnTo>
                    <a:pt x="1435" y="35"/>
                  </a:lnTo>
                  <a:lnTo>
                    <a:pt x="1423" y="17"/>
                  </a:lnTo>
                  <a:lnTo>
                    <a:pt x="1405" y="4"/>
                  </a:lnTo>
                  <a:lnTo>
                    <a:pt x="1383" y="0"/>
                  </a:lnTo>
                  <a:close/>
                </a:path>
              </a:pathLst>
            </a:custGeom>
            <a:solidFill>
              <a:srgbClr val="EDEB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3" name="Freeform 5"/>
            <p:cNvSpPr>
              <a:spLocks/>
            </p:cNvSpPr>
            <p:nvPr/>
          </p:nvSpPr>
          <p:spPr bwMode="auto">
            <a:xfrm>
              <a:off x="10185" y="5"/>
              <a:ext cx="1440" cy="345"/>
            </a:xfrm>
            <a:custGeom>
              <a:avLst/>
              <a:gdLst/>
              <a:ahLst/>
              <a:cxnLst>
                <a:cxn ang="0">
                  <a:pos x="57" y="0"/>
                </a:cxn>
                <a:cxn ang="0">
                  <a:pos x="35" y="4"/>
                </a:cxn>
                <a:cxn ang="0">
                  <a:pos x="17" y="17"/>
                </a:cxn>
                <a:cxn ang="0">
                  <a:pos x="5" y="35"/>
                </a:cxn>
                <a:cxn ang="0">
                  <a:pos x="0" y="57"/>
                </a:cxn>
                <a:cxn ang="0">
                  <a:pos x="0" y="287"/>
                </a:cxn>
                <a:cxn ang="0">
                  <a:pos x="5" y="310"/>
                </a:cxn>
                <a:cxn ang="0">
                  <a:pos x="17" y="328"/>
                </a:cxn>
                <a:cxn ang="0">
                  <a:pos x="35" y="340"/>
                </a:cxn>
                <a:cxn ang="0">
                  <a:pos x="57" y="345"/>
                </a:cxn>
                <a:cxn ang="0">
                  <a:pos x="1383" y="345"/>
                </a:cxn>
                <a:cxn ang="0">
                  <a:pos x="1405" y="340"/>
                </a:cxn>
                <a:cxn ang="0">
                  <a:pos x="1423" y="328"/>
                </a:cxn>
                <a:cxn ang="0">
                  <a:pos x="1435" y="310"/>
                </a:cxn>
                <a:cxn ang="0">
                  <a:pos x="1440" y="287"/>
                </a:cxn>
                <a:cxn ang="0">
                  <a:pos x="1440" y="57"/>
                </a:cxn>
                <a:cxn ang="0">
                  <a:pos x="1435" y="35"/>
                </a:cxn>
                <a:cxn ang="0">
                  <a:pos x="1423" y="17"/>
                </a:cxn>
                <a:cxn ang="0">
                  <a:pos x="1405" y="4"/>
                </a:cxn>
                <a:cxn ang="0">
                  <a:pos x="1383" y="0"/>
                </a:cxn>
                <a:cxn ang="0">
                  <a:pos x="57" y="0"/>
                </a:cxn>
              </a:cxnLst>
              <a:rect l="0" t="0" r="r" b="b"/>
              <a:pathLst>
                <a:path w="1440" h="345">
                  <a:moveTo>
                    <a:pt x="57" y="0"/>
                  </a:moveTo>
                  <a:lnTo>
                    <a:pt x="35" y="4"/>
                  </a:lnTo>
                  <a:lnTo>
                    <a:pt x="17" y="17"/>
                  </a:lnTo>
                  <a:lnTo>
                    <a:pt x="5" y="35"/>
                  </a:lnTo>
                  <a:lnTo>
                    <a:pt x="0" y="57"/>
                  </a:lnTo>
                  <a:lnTo>
                    <a:pt x="0" y="287"/>
                  </a:lnTo>
                  <a:lnTo>
                    <a:pt x="5" y="310"/>
                  </a:lnTo>
                  <a:lnTo>
                    <a:pt x="17" y="328"/>
                  </a:lnTo>
                  <a:lnTo>
                    <a:pt x="35" y="340"/>
                  </a:lnTo>
                  <a:lnTo>
                    <a:pt x="57" y="345"/>
                  </a:lnTo>
                  <a:lnTo>
                    <a:pt x="1383" y="345"/>
                  </a:lnTo>
                  <a:lnTo>
                    <a:pt x="1405" y="340"/>
                  </a:lnTo>
                  <a:lnTo>
                    <a:pt x="1423" y="328"/>
                  </a:lnTo>
                  <a:lnTo>
                    <a:pt x="1435" y="310"/>
                  </a:lnTo>
                  <a:lnTo>
                    <a:pt x="1440" y="287"/>
                  </a:lnTo>
                  <a:lnTo>
                    <a:pt x="1440" y="57"/>
                  </a:lnTo>
                  <a:lnTo>
                    <a:pt x="1435" y="35"/>
                  </a:lnTo>
                  <a:lnTo>
                    <a:pt x="1423" y="17"/>
                  </a:lnTo>
                  <a:lnTo>
                    <a:pt x="1405" y="4"/>
                  </a:lnTo>
                  <a:lnTo>
                    <a:pt x="1383" y="0"/>
                  </a:lnTo>
                  <a:lnTo>
                    <a:pt x="57" y="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290" name="Line 2"/>
          <p:cNvSpPr>
            <a:spLocks noChangeShapeType="1"/>
          </p:cNvSpPr>
          <p:nvPr/>
        </p:nvSpPr>
        <p:spPr bwMode="auto">
          <a:xfrm>
            <a:off x="357158" y="1246099"/>
            <a:ext cx="8572560" cy="45719"/>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6" name="Rectangle 8"/>
          <p:cNvSpPr>
            <a:spLocks noChangeArrowheads="1"/>
          </p:cNvSpPr>
          <p:nvPr/>
        </p:nvSpPr>
        <p:spPr bwMode="auto">
          <a:xfrm>
            <a:off x="571472" y="-342900"/>
            <a:ext cx="2698671" cy="371546"/>
          </a:xfrm>
          <a:prstGeom prst="rect">
            <a:avLst/>
          </a:prstGeom>
          <a:noFill/>
          <a:ln w="9525">
            <a:noFill/>
            <a:miter lim="800000"/>
            <a:headEnd/>
            <a:tailEnd/>
          </a:ln>
          <a:effectLst/>
        </p:spPr>
        <p:txBody>
          <a:bodyPr vert="horz" wrap="none" lIns="1228338" tIns="93633" rIns="1444170" bIns="0" numCol="1" anchor="ctr" anchorCtr="0" compatLnSpc="1">
            <a:prstTxWarp prst="textNoShape">
              <a:avLst/>
            </a:prstTxWarp>
            <a:spAutoFit/>
          </a:bodyPr>
          <a:lstStyle/>
          <a:p>
            <a:endParaRPr lang="en-US"/>
          </a:p>
        </p:txBody>
      </p:sp>
      <p:sp>
        <p:nvSpPr>
          <p:cNvPr id="12297" name="Rectangle 9"/>
          <p:cNvSpPr>
            <a:spLocks noChangeArrowheads="1"/>
          </p:cNvSpPr>
          <p:nvPr/>
        </p:nvSpPr>
        <p:spPr bwMode="auto">
          <a:xfrm>
            <a:off x="1357290" y="0"/>
            <a:ext cx="6419922" cy="12464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Times New Roman" pitchFamily="18" charset="0"/>
                <a:cs typeface="Arial" pitchFamily="34" charset="0"/>
              </a:rPr>
              <a:t>DEPT. OF COMPUTER SCIENCE &amp; ENGINEERING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ea typeface="Times New Roman" pitchFamily="18" charset="0"/>
                <a:cs typeface="Arial" pitchFamily="34" charset="0"/>
              </a:rPr>
              <a:t>CMR TECHNICAL CAMPUS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itchFamily="34" charset="0"/>
                <a:ea typeface="Times New Roman" pitchFamily="18" charset="0"/>
                <a:cs typeface="Arial" pitchFamily="34" charset="0"/>
              </a:rPr>
              <a:t>UGC AUTONOMOUS</a:t>
            </a:r>
            <a:endParaRPr kumimoji="0" lang="en-US" sz="800" b="0" i="0" u="none" strike="noStrike" cap="none" normalizeH="0" baseline="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Times New Roman" pitchFamily="18" charset="0"/>
                <a:cs typeface="Arial" pitchFamily="34" charset="0"/>
              </a:rPr>
              <a:t>Accredited by NBA &amp; NAAC with ‘A’ Grade</a:t>
            </a:r>
            <a:endParaRPr kumimoji="0" lang="en-US" sz="800" b="0" i="0" u="none" strike="noStrike" cap="none" normalizeH="0" baseline="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pitchFamily="34" charset="0"/>
                <a:ea typeface="Times New Roman" pitchFamily="18" charset="0"/>
                <a:cs typeface="Arial" pitchFamily="34" charset="0"/>
              </a:rPr>
              <a:t>Approved by AICTE, New Delhi and JNTU, Hyderabad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 name="TextBox 14"/>
          <p:cNvSpPr txBox="1"/>
          <p:nvPr/>
        </p:nvSpPr>
        <p:spPr>
          <a:xfrm>
            <a:off x="7858148" y="142858"/>
            <a:ext cx="2143140" cy="261610"/>
          </a:xfrm>
          <a:prstGeom prst="rect">
            <a:avLst/>
          </a:prstGeom>
          <a:noFill/>
        </p:spPr>
        <p:txBody>
          <a:bodyPr wrap="square" rtlCol="0">
            <a:spAutoFit/>
          </a:bodyPr>
          <a:lstStyle/>
          <a:p>
            <a:r>
              <a:rPr lang="en-US" sz="1100"/>
              <a:t>ESTD : 2009</a:t>
            </a:r>
          </a:p>
        </p:txBody>
      </p:sp>
      <p:sp>
        <p:nvSpPr>
          <p:cNvPr id="16" name="TextBox 15"/>
          <p:cNvSpPr txBox="1"/>
          <p:nvPr/>
        </p:nvSpPr>
        <p:spPr>
          <a:xfrm>
            <a:off x="971600" y="1656835"/>
            <a:ext cx="8358214" cy="830997"/>
          </a:xfrm>
          <a:prstGeom prst="rect">
            <a:avLst/>
          </a:prstGeom>
          <a:noFill/>
        </p:spPr>
        <p:txBody>
          <a:bodyPr wrap="square" rtlCol="0">
            <a:spAutoFit/>
          </a:bodyPr>
          <a:lstStyle/>
          <a:p>
            <a:r>
              <a:rPr lang="en-US" sz="2400" b="1"/>
              <a:t>   ESTIMATION  OF NUTRITION COMPONENTS </a:t>
            </a:r>
          </a:p>
          <a:p>
            <a:r>
              <a:rPr lang="en-US" sz="2400" b="1"/>
              <a:t>                       FROM FOOD</a:t>
            </a:r>
          </a:p>
        </p:txBody>
      </p:sp>
      <p:sp>
        <p:nvSpPr>
          <p:cNvPr id="17" name="TextBox 16"/>
          <p:cNvSpPr txBox="1"/>
          <p:nvPr/>
        </p:nvSpPr>
        <p:spPr>
          <a:xfrm>
            <a:off x="357158" y="3286130"/>
            <a:ext cx="2143140" cy="1600438"/>
          </a:xfrm>
          <a:prstGeom prst="rect">
            <a:avLst/>
          </a:prstGeom>
          <a:noFill/>
        </p:spPr>
        <p:txBody>
          <a:bodyPr wrap="square" rtlCol="0">
            <a:spAutoFit/>
          </a:bodyPr>
          <a:lstStyle/>
          <a:p>
            <a:r>
              <a:rPr lang="en-US" sz="1400" b="1" dirty="0"/>
              <a:t>Under the guidance</a:t>
            </a:r>
          </a:p>
          <a:p>
            <a:r>
              <a:rPr lang="en-US" sz="1400" dirty="0"/>
              <a:t>Dr. V Naresh Kumar</a:t>
            </a:r>
          </a:p>
          <a:p>
            <a:r>
              <a:rPr lang="en-US" sz="1400" dirty="0"/>
              <a:t>(HOD CSE-II)</a:t>
            </a:r>
          </a:p>
          <a:p>
            <a:endParaRPr lang="en-US" sz="1400" b="1" dirty="0"/>
          </a:p>
          <a:p>
            <a:r>
              <a:rPr lang="en-US" sz="1400" b="1" dirty="0"/>
              <a:t>Project Coordinator</a:t>
            </a:r>
          </a:p>
          <a:p>
            <a:r>
              <a:rPr lang="en-US" sz="1400" dirty="0"/>
              <a:t>Dr. J Narasimha Rao</a:t>
            </a:r>
          </a:p>
          <a:p>
            <a:endParaRPr lang="en-US" sz="1400" b="1" dirty="0"/>
          </a:p>
        </p:txBody>
      </p:sp>
      <p:sp>
        <p:nvSpPr>
          <p:cNvPr id="18" name="TextBox 17"/>
          <p:cNvSpPr txBox="1"/>
          <p:nvPr/>
        </p:nvSpPr>
        <p:spPr>
          <a:xfrm>
            <a:off x="6143604" y="3357568"/>
            <a:ext cx="3000396" cy="1169551"/>
          </a:xfrm>
          <a:prstGeom prst="rect">
            <a:avLst/>
          </a:prstGeom>
          <a:noFill/>
        </p:spPr>
        <p:txBody>
          <a:bodyPr wrap="square" rtlCol="0">
            <a:spAutoFit/>
          </a:bodyPr>
          <a:lstStyle/>
          <a:p>
            <a:r>
              <a:rPr lang="en-US" sz="1400" b="1" dirty="0"/>
              <a:t>Group Members</a:t>
            </a:r>
          </a:p>
          <a:p>
            <a:endParaRPr lang="en-US" sz="1400" b="1" dirty="0"/>
          </a:p>
          <a:p>
            <a:r>
              <a:rPr lang="en-US" sz="1400" dirty="0"/>
              <a:t>N. Vaishnavi(217R1A05P4)</a:t>
            </a:r>
            <a:endParaRPr lang="en-US" sz="1400" b="1" dirty="0"/>
          </a:p>
          <a:p>
            <a:r>
              <a:rPr lang="en-US" sz="1400" dirty="0"/>
              <a:t>B. Meenakshi(217R1A05L5)</a:t>
            </a:r>
          </a:p>
          <a:p>
            <a:r>
              <a:rPr lang="en-US" sz="1400" dirty="0" err="1"/>
              <a:t>G.Jaswanth</a:t>
            </a:r>
            <a:r>
              <a:rPr lang="en-US" sz="1400" dirty="0"/>
              <a:t> Kumar(217R1A05M9)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FB3A5F-20F1-1ADA-5F78-FCB53F7C50C0}"/>
              </a:ext>
            </a:extLst>
          </p:cNvPr>
          <p:cNvSpPr txBox="1"/>
          <p:nvPr/>
        </p:nvSpPr>
        <p:spPr>
          <a:xfrm>
            <a:off x="446049" y="111512"/>
            <a:ext cx="4014439" cy="523220"/>
          </a:xfrm>
          <a:prstGeom prst="rect">
            <a:avLst/>
          </a:prstGeom>
          <a:noFill/>
        </p:spPr>
        <p:txBody>
          <a:bodyPr wrap="square" rtlCol="0">
            <a:spAutoFit/>
          </a:bodyPr>
          <a:lstStyle/>
          <a:p>
            <a:r>
              <a:rPr lang="en-IN" sz="2800" b="1" u="sng"/>
              <a:t>ARCHITECTURE: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B659B9C-1BD1-D536-1019-2D2D871EEC27}"/>
                  </a:ext>
                </a:extLst>
              </p14:cNvPr>
              <p14:cNvContentPartPr/>
              <p14:nvPr/>
            </p14:nvContentPartPr>
            <p14:xfrm>
              <a:off x="2653785" y="1955140"/>
              <a:ext cx="360" cy="360"/>
            </p14:xfrm>
          </p:contentPart>
        </mc:Choice>
        <mc:Fallback xmlns="">
          <p:pic>
            <p:nvPicPr>
              <p:cNvPr id="3" name="Ink 2">
                <a:extLst>
                  <a:ext uri="{FF2B5EF4-FFF2-40B4-BE49-F238E27FC236}">
                    <a16:creationId xmlns:a16="http://schemas.microsoft.com/office/drawing/2014/main" id="{2B659B9C-1BD1-D536-1019-2D2D871EEC27}"/>
                  </a:ext>
                </a:extLst>
              </p:cNvPr>
              <p:cNvPicPr/>
              <p:nvPr/>
            </p:nvPicPr>
            <p:blipFill>
              <a:blip r:embed="rId4"/>
              <a:stretch>
                <a:fillRect/>
              </a:stretch>
            </p:blipFill>
            <p:spPr>
              <a:xfrm>
                <a:off x="2590785" y="18921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977EEF6-6B42-E537-BBCC-B10052DD0BA6}"/>
                  </a:ext>
                </a:extLst>
              </p14:cNvPr>
              <p14:cNvContentPartPr/>
              <p14:nvPr/>
            </p14:nvContentPartPr>
            <p14:xfrm>
              <a:off x="2408265" y="1263580"/>
              <a:ext cx="360" cy="360"/>
            </p14:xfrm>
          </p:contentPart>
        </mc:Choice>
        <mc:Fallback xmlns="">
          <p:pic>
            <p:nvPicPr>
              <p:cNvPr id="12" name="Ink 11">
                <a:extLst>
                  <a:ext uri="{FF2B5EF4-FFF2-40B4-BE49-F238E27FC236}">
                    <a16:creationId xmlns:a16="http://schemas.microsoft.com/office/drawing/2014/main" id="{8977EEF6-6B42-E537-BBCC-B10052DD0BA6}"/>
                  </a:ext>
                </a:extLst>
              </p:cNvPr>
              <p:cNvPicPr/>
              <p:nvPr/>
            </p:nvPicPr>
            <p:blipFill>
              <a:blip r:embed="rId4"/>
              <a:stretch>
                <a:fillRect/>
              </a:stretch>
            </p:blipFill>
            <p:spPr>
              <a:xfrm>
                <a:off x="2345265" y="12005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71B17D96-DD19-AC45-5138-0062BCE10158}"/>
                  </a:ext>
                </a:extLst>
              </p14:cNvPr>
              <p14:cNvContentPartPr/>
              <p14:nvPr/>
            </p14:nvContentPartPr>
            <p14:xfrm>
              <a:off x="2490345" y="1256380"/>
              <a:ext cx="360" cy="360"/>
            </p14:xfrm>
          </p:contentPart>
        </mc:Choice>
        <mc:Fallback xmlns="">
          <p:pic>
            <p:nvPicPr>
              <p:cNvPr id="13" name="Ink 12">
                <a:extLst>
                  <a:ext uri="{FF2B5EF4-FFF2-40B4-BE49-F238E27FC236}">
                    <a16:creationId xmlns:a16="http://schemas.microsoft.com/office/drawing/2014/main" id="{71B17D96-DD19-AC45-5138-0062BCE10158}"/>
                  </a:ext>
                </a:extLst>
              </p:cNvPr>
              <p:cNvPicPr/>
              <p:nvPr/>
            </p:nvPicPr>
            <p:blipFill>
              <a:blip r:embed="rId4"/>
              <a:stretch>
                <a:fillRect/>
              </a:stretch>
            </p:blipFill>
            <p:spPr>
              <a:xfrm>
                <a:off x="2427345" y="11933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DAC459EB-BC23-A577-85AE-6C0BC6FDDC0C}"/>
                  </a:ext>
                </a:extLst>
              </p14:cNvPr>
              <p14:cNvContentPartPr/>
              <p14:nvPr/>
            </p14:nvContentPartPr>
            <p14:xfrm>
              <a:off x="3062745" y="1308220"/>
              <a:ext cx="360" cy="360"/>
            </p14:xfrm>
          </p:contentPart>
        </mc:Choice>
        <mc:Fallback xmlns="">
          <p:pic>
            <p:nvPicPr>
              <p:cNvPr id="17" name="Ink 16">
                <a:extLst>
                  <a:ext uri="{FF2B5EF4-FFF2-40B4-BE49-F238E27FC236}">
                    <a16:creationId xmlns:a16="http://schemas.microsoft.com/office/drawing/2014/main" id="{DAC459EB-BC23-A577-85AE-6C0BC6FDDC0C}"/>
                  </a:ext>
                </a:extLst>
              </p:cNvPr>
              <p:cNvPicPr/>
              <p:nvPr/>
            </p:nvPicPr>
            <p:blipFill>
              <a:blip r:embed="rId4"/>
              <a:stretch>
                <a:fillRect/>
              </a:stretch>
            </p:blipFill>
            <p:spPr>
              <a:xfrm>
                <a:off x="2999745" y="12452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37AEAB6C-C5FE-53D6-686F-103A5F0D633C}"/>
                  </a:ext>
                </a:extLst>
              </p14:cNvPr>
              <p14:cNvContentPartPr/>
              <p14:nvPr/>
            </p14:nvContentPartPr>
            <p14:xfrm>
              <a:off x="3062745" y="1308220"/>
              <a:ext cx="360" cy="360"/>
            </p14:xfrm>
          </p:contentPart>
        </mc:Choice>
        <mc:Fallback xmlns="">
          <p:pic>
            <p:nvPicPr>
              <p:cNvPr id="18" name="Ink 17">
                <a:extLst>
                  <a:ext uri="{FF2B5EF4-FFF2-40B4-BE49-F238E27FC236}">
                    <a16:creationId xmlns:a16="http://schemas.microsoft.com/office/drawing/2014/main" id="{37AEAB6C-C5FE-53D6-686F-103A5F0D633C}"/>
                  </a:ext>
                </a:extLst>
              </p:cNvPr>
              <p:cNvPicPr/>
              <p:nvPr/>
            </p:nvPicPr>
            <p:blipFill>
              <a:blip r:embed="rId4"/>
              <a:stretch>
                <a:fillRect/>
              </a:stretch>
            </p:blipFill>
            <p:spPr>
              <a:xfrm>
                <a:off x="2999745" y="12452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DB97B160-AE54-FDE1-7BB3-63B931439379}"/>
                  </a:ext>
                </a:extLst>
              </p14:cNvPr>
              <p14:cNvContentPartPr/>
              <p14:nvPr/>
            </p14:nvContentPartPr>
            <p14:xfrm>
              <a:off x="3062745" y="1375180"/>
              <a:ext cx="360" cy="360"/>
            </p14:xfrm>
          </p:contentPart>
        </mc:Choice>
        <mc:Fallback xmlns="">
          <p:pic>
            <p:nvPicPr>
              <p:cNvPr id="20" name="Ink 19">
                <a:extLst>
                  <a:ext uri="{FF2B5EF4-FFF2-40B4-BE49-F238E27FC236}">
                    <a16:creationId xmlns:a16="http://schemas.microsoft.com/office/drawing/2014/main" id="{DB97B160-AE54-FDE1-7BB3-63B931439379}"/>
                  </a:ext>
                </a:extLst>
              </p:cNvPr>
              <p:cNvPicPr/>
              <p:nvPr/>
            </p:nvPicPr>
            <p:blipFill>
              <a:blip r:embed="rId4"/>
              <a:stretch>
                <a:fillRect/>
              </a:stretch>
            </p:blipFill>
            <p:spPr>
              <a:xfrm>
                <a:off x="2999745" y="13121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2044C478-ED7B-C8B7-6819-287D0186748B}"/>
                  </a:ext>
                </a:extLst>
              </p14:cNvPr>
              <p14:cNvContentPartPr/>
              <p14:nvPr/>
            </p14:nvContentPartPr>
            <p14:xfrm>
              <a:off x="3062745" y="1375180"/>
              <a:ext cx="360" cy="360"/>
            </p14:xfrm>
          </p:contentPart>
        </mc:Choice>
        <mc:Fallback xmlns="">
          <p:pic>
            <p:nvPicPr>
              <p:cNvPr id="21" name="Ink 20">
                <a:extLst>
                  <a:ext uri="{FF2B5EF4-FFF2-40B4-BE49-F238E27FC236}">
                    <a16:creationId xmlns:a16="http://schemas.microsoft.com/office/drawing/2014/main" id="{2044C478-ED7B-C8B7-6819-287D0186748B}"/>
                  </a:ext>
                </a:extLst>
              </p:cNvPr>
              <p:cNvPicPr/>
              <p:nvPr/>
            </p:nvPicPr>
            <p:blipFill>
              <a:blip r:embed="rId4"/>
              <a:stretch>
                <a:fillRect/>
              </a:stretch>
            </p:blipFill>
            <p:spPr>
              <a:xfrm>
                <a:off x="2999745" y="13121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42D31D40-4D09-B8F1-70A9-D4942F58608C}"/>
                  </a:ext>
                </a:extLst>
              </p14:cNvPr>
              <p14:cNvContentPartPr/>
              <p14:nvPr/>
            </p14:nvContentPartPr>
            <p14:xfrm>
              <a:off x="3077505" y="1456900"/>
              <a:ext cx="360" cy="360"/>
            </p14:xfrm>
          </p:contentPart>
        </mc:Choice>
        <mc:Fallback xmlns="">
          <p:pic>
            <p:nvPicPr>
              <p:cNvPr id="23" name="Ink 22">
                <a:extLst>
                  <a:ext uri="{FF2B5EF4-FFF2-40B4-BE49-F238E27FC236}">
                    <a16:creationId xmlns:a16="http://schemas.microsoft.com/office/drawing/2014/main" id="{42D31D40-4D09-B8F1-70A9-D4942F58608C}"/>
                  </a:ext>
                </a:extLst>
              </p:cNvPr>
              <p:cNvPicPr/>
              <p:nvPr/>
            </p:nvPicPr>
            <p:blipFill>
              <a:blip r:embed="rId4"/>
              <a:stretch>
                <a:fillRect/>
              </a:stretch>
            </p:blipFill>
            <p:spPr>
              <a:xfrm>
                <a:off x="3014505" y="13939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2C37AE36-A084-F835-900F-04D9853659DD}"/>
                  </a:ext>
                </a:extLst>
              </p14:cNvPr>
              <p14:cNvContentPartPr/>
              <p14:nvPr/>
            </p14:nvContentPartPr>
            <p14:xfrm>
              <a:off x="3077505" y="1456900"/>
              <a:ext cx="360" cy="360"/>
            </p14:xfrm>
          </p:contentPart>
        </mc:Choice>
        <mc:Fallback xmlns="">
          <p:pic>
            <p:nvPicPr>
              <p:cNvPr id="24" name="Ink 23">
                <a:extLst>
                  <a:ext uri="{FF2B5EF4-FFF2-40B4-BE49-F238E27FC236}">
                    <a16:creationId xmlns:a16="http://schemas.microsoft.com/office/drawing/2014/main" id="{2C37AE36-A084-F835-900F-04D9853659DD}"/>
                  </a:ext>
                </a:extLst>
              </p:cNvPr>
              <p:cNvPicPr/>
              <p:nvPr/>
            </p:nvPicPr>
            <p:blipFill>
              <a:blip r:embed="rId4"/>
              <a:stretch>
                <a:fillRect/>
              </a:stretch>
            </p:blipFill>
            <p:spPr>
              <a:xfrm>
                <a:off x="3014505" y="13939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E2158E11-1D91-DE8C-BF91-C7981E8A639F}"/>
                  </a:ext>
                </a:extLst>
              </p14:cNvPr>
              <p14:cNvContentPartPr/>
              <p14:nvPr/>
            </p14:nvContentPartPr>
            <p14:xfrm>
              <a:off x="3084705" y="1546180"/>
              <a:ext cx="360" cy="360"/>
            </p14:xfrm>
          </p:contentPart>
        </mc:Choice>
        <mc:Fallback xmlns="">
          <p:pic>
            <p:nvPicPr>
              <p:cNvPr id="26" name="Ink 25">
                <a:extLst>
                  <a:ext uri="{FF2B5EF4-FFF2-40B4-BE49-F238E27FC236}">
                    <a16:creationId xmlns:a16="http://schemas.microsoft.com/office/drawing/2014/main" id="{E2158E11-1D91-DE8C-BF91-C7981E8A639F}"/>
                  </a:ext>
                </a:extLst>
              </p:cNvPr>
              <p:cNvPicPr/>
              <p:nvPr/>
            </p:nvPicPr>
            <p:blipFill>
              <a:blip r:embed="rId4"/>
              <a:stretch>
                <a:fillRect/>
              </a:stretch>
            </p:blipFill>
            <p:spPr>
              <a:xfrm>
                <a:off x="3021705" y="14831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298A3D07-B525-E544-B9C8-864AD6DF9EEC}"/>
                  </a:ext>
                </a:extLst>
              </p14:cNvPr>
              <p14:cNvContentPartPr/>
              <p14:nvPr/>
            </p14:nvContentPartPr>
            <p14:xfrm>
              <a:off x="3084705" y="1546180"/>
              <a:ext cx="360" cy="360"/>
            </p14:xfrm>
          </p:contentPart>
        </mc:Choice>
        <mc:Fallback xmlns="">
          <p:pic>
            <p:nvPicPr>
              <p:cNvPr id="27" name="Ink 26">
                <a:extLst>
                  <a:ext uri="{FF2B5EF4-FFF2-40B4-BE49-F238E27FC236}">
                    <a16:creationId xmlns:a16="http://schemas.microsoft.com/office/drawing/2014/main" id="{298A3D07-B525-E544-B9C8-864AD6DF9EEC}"/>
                  </a:ext>
                </a:extLst>
              </p:cNvPr>
              <p:cNvPicPr/>
              <p:nvPr/>
            </p:nvPicPr>
            <p:blipFill>
              <a:blip r:embed="rId4"/>
              <a:stretch>
                <a:fillRect/>
              </a:stretch>
            </p:blipFill>
            <p:spPr>
              <a:xfrm>
                <a:off x="3021705" y="14831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9852220-A9FF-820C-F28C-44741C48E460}"/>
                  </a:ext>
                </a:extLst>
              </p14:cNvPr>
              <p14:cNvContentPartPr/>
              <p14:nvPr/>
            </p14:nvContentPartPr>
            <p14:xfrm>
              <a:off x="2353170" y="1195900"/>
              <a:ext cx="681120" cy="580680"/>
            </p14:xfrm>
          </p:contentPart>
        </mc:Choice>
        <mc:Fallback xmlns="">
          <p:pic>
            <p:nvPicPr>
              <p:cNvPr id="34" name="Ink 33">
                <a:extLst>
                  <a:ext uri="{FF2B5EF4-FFF2-40B4-BE49-F238E27FC236}">
                    <a16:creationId xmlns:a16="http://schemas.microsoft.com/office/drawing/2014/main" id="{E9852220-A9FF-820C-F28C-44741C48E460}"/>
                  </a:ext>
                </a:extLst>
              </p:cNvPr>
              <p:cNvPicPr/>
              <p:nvPr/>
            </p:nvPicPr>
            <p:blipFill>
              <a:blip r:embed="rId16"/>
              <a:stretch>
                <a:fillRect/>
              </a:stretch>
            </p:blipFill>
            <p:spPr>
              <a:xfrm>
                <a:off x="2290137" y="1132900"/>
                <a:ext cx="806826" cy="706320"/>
              </a:xfrm>
              <a:prstGeom prst="rect">
                <a:avLst/>
              </a:prstGeom>
            </p:spPr>
          </p:pic>
        </mc:Fallback>
      </mc:AlternateContent>
      <p:grpSp>
        <p:nvGrpSpPr>
          <p:cNvPr id="37" name="Group 36">
            <a:extLst>
              <a:ext uri="{FF2B5EF4-FFF2-40B4-BE49-F238E27FC236}">
                <a16:creationId xmlns:a16="http://schemas.microsoft.com/office/drawing/2014/main" id="{D0072879-56FF-FABC-0CE8-A67D366A5555}"/>
              </a:ext>
            </a:extLst>
          </p:cNvPr>
          <p:cNvGrpSpPr/>
          <p:nvPr/>
        </p:nvGrpSpPr>
        <p:grpSpPr>
          <a:xfrm>
            <a:off x="2594385" y="1687660"/>
            <a:ext cx="483480" cy="498960"/>
            <a:chOff x="2594385" y="1687660"/>
            <a:chExt cx="483480" cy="498960"/>
          </a:xfrm>
        </p:grpSpPr>
        <mc:AlternateContent xmlns:mc="http://schemas.openxmlformats.org/markup-compatibility/2006" xmlns:p14="http://schemas.microsoft.com/office/powerpoint/2010/main">
          <mc:Choice Requires="p14">
            <p:contentPart p14:bwMode="auto" r:id="rId17">
              <p14:nvContentPartPr>
                <p14:cNvPr id="4" name="Ink 3">
                  <a:extLst>
                    <a:ext uri="{FF2B5EF4-FFF2-40B4-BE49-F238E27FC236}">
                      <a16:creationId xmlns:a16="http://schemas.microsoft.com/office/drawing/2014/main" id="{7DC8CE78-1FDE-794E-4B16-C829AF7E13B1}"/>
                    </a:ext>
                  </a:extLst>
                </p14:cNvPr>
                <p14:cNvContentPartPr/>
                <p14:nvPr/>
              </p14:nvContentPartPr>
              <p14:xfrm>
                <a:off x="2594385" y="1910500"/>
                <a:ext cx="360" cy="360"/>
              </p14:xfrm>
            </p:contentPart>
          </mc:Choice>
          <mc:Fallback xmlns="">
            <p:pic>
              <p:nvPicPr>
                <p:cNvPr id="4" name="Ink 3">
                  <a:extLst>
                    <a:ext uri="{FF2B5EF4-FFF2-40B4-BE49-F238E27FC236}">
                      <a16:creationId xmlns:a16="http://schemas.microsoft.com/office/drawing/2014/main" id="{7DC8CE78-1FDE-794E-4B16-C829AF7E13B1}"/>
                    </a:ext>
                  </a:extLst>
                </p:cNvPr>
                <p:cNvPicPr/>
                <p:nvPr/>
              </p:nvPicPr>
              <p:blipFill>
                <a:blip r:embed="rId4"/>
                <a:stretch>
                  <a:fillRect/>
                </a:stretch>
              </p:blipFill>
              <p:spPr>
                <a:xfrm>
                  <a:off x="2531385" y="18475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 name="Ink 4">
                  <a:extLst>
                    <a:ext uri="{FF2B5EF4-FFF2-40B4-BE49-F238E27FC236}">
                      <a16:creationId xmlns:a16="http://schemas.microsoft.com/office/drawing/2014/main" id="{09353394-2160-7336-B652-024A49402511}"/>
                    </a:ext>
                  </a:extLst>
                </p14:cNvPr>
                <p14:cNvContentPartPr/>
                <p14:nvPr/>
              </p14:nvContentPartPr>
              <p14:xfrm>
                <a:off x="2787705" y="1947580"/>
                <a:ext cx="360" cy="360"/>
              </p14:xfrm>
            </p:contentPart>
          </mc:Choice>
          <mc:Fallback xmlns="">
            <p:pic>
              <p:nvPicPr>
                <p:cNvPr id="5" name="Ink 4">
                  <a:extLst>
                    <a:ext uri="{FF2B5EF4-FFF2-40B4-BE49-F238E27FC236}">
                      <a16:creationId xmlns:a16="http://schemas.microsoft.com/office/drawing/2014/main" id="{09353394-2160-7336-B652-024A49402511}"/>
                    </a:ext>
                  </a:extLst>
                </p:cNvPr>
                <p:cNvPicPr/>
                <p:nvPr/>
              </p:nvPicPr>
              <p:blipFill>
                <a:blip r:embed="rId4"/>
                <a:stretch>
                  <a:fillRect/>
                </a:stretch>
              </p:blipFill>
              <p:spPr>
                <a:xfrm>
                  <a:off x="2724705" y="18845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 name="Ink 7">
                  <a:extLst>
                    <a:ext uri="{FF2B5EF4-FFF2-40B4-BE49-F238E27FC236}">
                      <a16:creationId xmlns:a16="http://schemas.microsoft.com/office/drawing/2014/main" id="{7D160EFE-5437-C5D0-C45E-1BC84E4B0665}"/>
                    </a:ext>
                  </a:extLst>
                </p14:cNvPr>
                <p14:cNvContentPartPr/>
                <p14:nvPr/>
              </p14:nvContentPartPr>
              <p14:xfrm>
                <a:off x="2884185" y="1962700"/>
                <a:ext cx="360" cy="360"/>
              </p14:xfrm>
            </p:contentPart>
          </mc:Choice>
          <mc:Fallback xmlns="">
            <p:pic>
              <p:nvPicPr>
                <p:cNvPr id="8" name="Ink 7">
                  <a:extLst>
                    <a:ext uri="{FF2B5EF4-FFF2-40B4-BE49-F238E27FC236}">
                      <a16:creationId xmlns:a16="http://schemas.microsoft.com/office/drawing/2014/main" id="{7D160EFE-5437-C5D0-C45E-1BC84E4B0665}"/>
                    </a:ext>
                  </a:extLst>
                </p:cNvPr>
                <p:cNvPicPr/>
                <p:nvPr/>
              </p:nvPicPr>
              <p:blipFill>
                <a:blip r:embed="rId4"/>
                <a:stretch>
                  <a:fillRect/>
                </a:stretch>
              </p:blipFill>
              <p:spPr>
                <a:xfrm>
                  <a:off x="2821185" y="18997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8062802A-32CB-7A85-FCB8-DBE1E9D5EC7C}"/>
                    </a:ext>
                  </a:extLst>
                </p14:cNvPr>
                <p14:cNvContentPartPr/>
                <p14:nvPr/>
              </p14:nvContentPartPr>
              <p14:xfrm>
                <a:off x="2884185" y="1902940"/>
                <a:ext cx="360" cy="360"/>
              </p14:xfrm>
            </p:contentPart>
          </mc:Choice>
          <mc:Fallback xmlns="">
            <p:pic>
              <p:nvPicPr>
                <p:cNvPr id="10" name="Ink 9">
                  <a:extLst>
                    <a:ext uri="{FF2B5EF4-FFF2-40B4-BE49-F238E27FC236}">
                      <a16:creationId xmlns:a16="http://schemas.microsoft.com/office/drawing/2014/main" id="{8062802A-32CB-7A85-FCB8-DBE1E9D5EC7C}"/>
                    </a:ext>
                  </a:extLst>
                </p:cNvPr>
                <p:cNvPicPr/>
                <p:nvPr/>
              </p:nvPicPr>
              <p:blipFill>
                <a:blip r:embed="rId4"/>
                <a:stretch>
                  <a:fillRect/>
                </a:stretch>
              </p:blipFill>
              <p:spPr>
                <a:xfrm>
                  <a:off x="2821185" y="18399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B9CBA326-E0D7-4FF5-DCC0-CB2BF8314E67}"/>
                    </a:ext>
                  </a:extLst>
                </p14:cNvPr>
                <p14:cNvContentPartPr/>
                <p14:nvPr/>
              </p14:nvContentPartPr>
              <p14:xfrm>
                <a:off x="3077505" y="1687660"/>
                <a:ext cx="360" cy="360"/>
              </p14:xfrm>
            </p:contentPart>
          </mc:Choice>
          <mc:Fallback xmlns="">
            <p:pic>
              <p:nvPicPr>
                <p:cNvPr id="29" name="Ink 28">
                  <a:extLst>
                    <a:ext uri="{FF2B5EF4-FFF2-40B4-BE49-F238E27FC236}">
                      <a16:creationId xmlns:a16="http://schemas.microsoft.com/office/drawing/2014/main" id="{B9CBA326-E0D7-4FF5-DCC0-CB2BF8314E67}"/>
                    </a:ext>
                  </a:extLst>
                </p:cNvPr>
                <p:cNvPicPr/>
                <p:nvPr/>
              </p:nvPicPr>
              <p:blipFill>
                <a:blip r:embed="rId4"/>
                <a:stretch>
                  <a:fillRect/>
                </a:stretch>
              </p:blipFill>
              <p:spPr>
                <a:xfrm>
                  <a:off x="3014505" y="16246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3F5F94D5-3B9C-1F01-72AF-E590DF520FA5}"/>
                    </a:ext>
                  </a:extLst>
                </p14:cNvPr>
                <p14:cNvContentPartPr/>
                <p14:nvPr/>
              </p14:nvContentPartPr>
              <p14:xfrm>
                <a:off x="3077505" y="1687660"/>
                <a:ext cx="360" cy="360"/>
              </p14:xfrm>
            </p:contentPart>
          </mc:Choice>
          <mc:Fallback xmlns="">
            <p:pic>
              <p:nvPicPr>
                <p:cNvPr id="30" name="Ink 29">
                  <a:extLst>
                    <a:ext uri="{FF2B5EF4-FFF2-40B4-BE49-F238E27FC236}">
                      <a16:creationId xmlns:a16="http://schemas.microsoft.com/office/drawing/2014/main" id="{3F5F94D5-3B9C-1F01-72AF-E590DF520FA5}"/>
                    </a:ext>
                  </a:extLst>
                </p:cNvPr>
                <p:cNvPicPr/>
                <p:nvPr/>
              </p:nvPicPr>
              <p:blipFill>
                <a:blip r:embed="rId4"/>
                <a:stretch>
                  <a:fillRect/>
                </a:stretch>
              </p:blipFill>
              <p:spPr>
                <a:xfrm>
                  <a:off x="3014505" y="16246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4ABBA16A-7235-55D6-C292-91CBF92F8243}"/>
                    </a:ext>
                  </a:extLst>
                </p14:cNvPr>
                <p14:cNvContentPartPr/>
                <p14:nvPr/>
              </p14:nvContentPartPr>
              <p14:xfrm>
                <a:off x="3077505" y="1776580"/>
                <a:ext cx="360" cy="360"/>
              </p14:xfrm>
            </p:contentPart>
          </mc:Choice>
          <mc:Fallback xmlns="">
            <p:pic>
              <p:nvPicPr>
                <p:cNvPr id="32" name="Ink 31">
                  <a:extLst>
                    <a:ext uri="{FF2B5EF4-FFF2-40B4-BE49-F238E27FC236}">
                      <a16:creationId xmlns:a16="http://schemas.microsoft.com/office/drawing/2014/main" id="{4ABBA16A-7235-55D6-C292-91CBF92F8243}"/>
                    </a:ext>
                  </a:extLst>
                </p:cNvPr>
                <p:cNvPicPr/>
                <p:nvPr/>
              </p:nvPicPr>
              <p:blipFill>
                <a:blip r:embed="rId4"/>
                <a:stretch>
                  <a:fillRect/>
                </a:stretch>
              </p:blipFill>
              <p:spPr>
                <a:xfrm>
                  <a:off x="3014505" y="17135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872CB34E-8F72-D8CF-183B-BC828D282865}"/>
                    </a:ext>
                  </a:extLst>
                </p14:cNvPr>
                <p14:cNvContentPartPr/>
                <p14:nvPr/>
              </p14:nvContentPartPr>
              <p14:xfrm>
                <a:off x="3077505" y="1776580"/>
                <a:ext cx="360" cy="360"/>
              </p14:xfrm>
            </p:contentPart>
          </mc:Choice>
          <mc:Fallback xmlns="">
            <p:pic>
              <p:nvPicPr>
                <p:cNvPr id="33" name="Ink 32">
                  <a:extLst>
                    <a:ext uri="{FF2B5EF4-FFF2-40B4-BE49-F238E27FC236}">
                      <a16:creationId xmlns:a16="http://schemas.microsoft.com/office/drawing/2014/main" id="{872CB34E-8F72-D8CF-183B-BC828D282865}"/>
                    </a:ext>
                  </a:extLst>
                </p:cNvPr>
                <p:cNvPicPr/>
                <p:nvPr/>
              </p:nvPicPr>
              <p:blipFill>
                <a:blip r:embed="rId4"/>
                <a:stretch>
                  <a:fillRect/>
                </a:stretch>
              </p:blipFill>
              <p:spPr>
                <a:xfrm>
                  <a:off x="3014505" y="17135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7C4334AA-35D4-6067-947C-4F673447829D}"/>
                    </a:ext>
                  </a:extLst>
                </p14:cNvPr>
                <p14:cNvContentPartPr/>
                <p14:nvPr/>
              </p14:nvContentPartPr>
              <p14:xfrm>
                <a:off x="2604825" y="2050900"/>
                <a:ext cx="293400" cy="135720"/>
              </p14:xfrm>
            </p:contentPart>
          </mc:Choice>
          <mc:Fallback xmlns="">
            <p:pic>
              <p:nvPicPr>
                <p:cNvPr id="36" name="Ink 35">
                  <a:extLst>
                    <a:ext uri="{FF2B5EF4-FFF2-40B4-BE49-F238E27FC236}">
                      <a16:creationId xmlns:a16="http://schemas.microsoft.com/office/drawing/2014/main" id="{7C4334AA-35D4-6067-947C-4F673447829D}"/>
                    </a:ext>
                  </a:extLst>
                </p:cNvPr>
                <p:cNvPicPr/>
                <p:nvPr/>
              </p:nvPicPr>
              <p:blipFill>
                <a:blip r:embed="rId26"/>
                <a:stretch>
                  <a:fillRect/>
                </a:stretch>
              </p:blipFill>
              <p:spPr>
                <a:xfrm>
                  <a:off x="2541825" y="1987900"/>
                  <a:ext cx="419040" cy="26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1" name="Ink 10">
                <a:extLst>
                  <a:ext uri="{FF2B5EF4-FFF2-40B4-BE49-F238E27FC236}">
                    <a16:creationId xmlns:a16="http://schemas.microsoft.com/office/drawing/2014/main" id="{05578C09-6C52-48F8-D67F-2A106BB6DADE}"/>
                  </a:ext>
                </a:extLst>
              </p14:cNvPr>
              <p14:cNvContentPartPr/>
              <p14:nvPr/>
            </p14:nvContentPartPr>
            <p14:xfrm>
              <a:off x="2758380" y="1996500"/>
              <a:ext cx="360" cy="360"/>
            </p14:xfrm>
          </p:contentPart>
        </mc:Choice>
        <mc:Fallback xmlns="">
          <p:pic>
            <p:nvPicPr>
              <p:cNvPr id="11" name="Ink 10">
                <a:extLst>
                  <a:ext uri="{FF2B5EF4-FFF2-40B4-BE49-F238E27FC236}">
                    <a16:creationId xmlns:a16="http://schemas.microsoft.com/office/drawing/2014/main" id="{05578C09-6C52-48F8-D67F-2A106BB6DADE}"/>
                  </a:ext>
                </a:extLst>
              </p:cNvPr>
              <p:cNvPicPr/>
              <p:nvPr/>
            </p:nvPicPr>
            <p:blipFill>
              <a:blip r:embed="rId28"/>
              <a:stretch>
                <a:fillRect/>
              </a:stretch>
            </p:blipFill>
            <p:spPr>
              <a:xfrm>
                <a:off x="2752260" y="19903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Ink 13">
                <a:extLst>
                  <a:ext uri="{FF2B5EF4-FFF2-40B4-BE49-F238E27FC236}">
                    <a16:creationId xmlns:a16="http://schemas.microsoft.com/office/drawing/2014/main" id="{CC8FBB69-9DE2-9281-7426-E1F1BF792414}"/>
                  </a:ext>
                </a:extLst>
              </p14:cNvPr>
              <p14:cNvContentPartPr/>
              <p14:nvPr/>
            </p14:nvContentPartPr>
            <p14:xfrm>
              <a:off x="2910500" y="1750560"/>
              <a:ext cx="240840" cy="232560"/>
            </p14:xfrm>
          </p:contentPart>
        </mc:Choice>
        <mc:Fallback xmlns="">
          <p:pic>
            <p:nvPicPr>
              <p:cNvPr id="14" name="Ink 13">
                <a:extLst>
                  <a:ext uri="{FF2B5EF4-FFF2-40B4-BE49-F238E27FC236}">
                    <a16:creationId xmlns:a16="http://schemas.microsoft.com/office/drawing/2014/main" id="{CC8FBB69-9DE2-9281-7426-E1F1BF792414}"/>
                  </a:ext>
                </a:extLst>
              </p:cNvPr>
              <p:cNvPicPr/>
              <p:nvPr/>
            </p:nvPicPr>
            <p:blipFill>
              <a:blip r:embed="rId30"/>
              <a:stretch>
                <a:fillRect/>
              </a:stretch>
            </p:blipFill>
            <p:spPr>
              <a:xfrm>
                <a:off x="2904380" y="1744440"/>
                <a:ext cx="253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Ink 15">
                <a:extLst>
                  <a:ext uri="{FF2B5EF4-FFF2-40B4-BE49-F238E27FC236}">
                    <a16:creationId xmlns:a16="http://schemas.microsoft.com/office/drawing/2014/main" id="{E1F95856-A70F-B97A-B028-3B1DBBF5820F}"/>
                  </a:ext>
                </a:extLst>
              </p14:cNvPr>
              <p14:cNvContentPartPr/>
              <p14:nvPr/>
            </p14:nvContentPartPr>
            <p14:xfrm>
              <a:off x="2546180" y="1809600"/>
              <a:ext cx="449640" cy="166680"/>
            </p14:xfrm>
          </p:contentPart>
        </mc:Choice>
        <mc:Fallback xmlns="">
          <p:pic>
            <p:nvPicPr>
              <p:cNvPr id="16" name="Ink 15">
                <a:extLst>
                  <a:ext uri="{FF2B5EF4-FFF2-40B4-BE49-F238E27FC236}">
                    <a16:creationId xmlns:a16="http://schemas.microsoft.com/office/drawing/2014/main" id="{E1F95856-A70F-B97A-B028-3B1DBBF5820F}"/>
                  </a:ext>
                </a:extLst>
              </p:cNvPr>
              <p:cNvPicPr/>
              <p:nvPr/>
            </p:nvPicPr>
            <p:blipFill>
              <a:blip r:embed="rId32"/>
              <a:stretch>
                <a:fillRect/>
              </a:stretch>
            </p:blipFill>
            <p:spPr>
              <a:xfrm>
                <a:off x="2540060" y="1803480"/>
                <a:ext cx="461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F975671B-ACDE-07D5-77D6-A804D7504786}"/>
                  </a:ext>
                </a:extLst>
              </p14:cNvPr>
              <p14:cNvContentPartPr/>
              <p14:nvPr/>
            </p14:nvContentPartPr>
            <p14:xfrm>
              <a:off x="2420180" y="1810680"/>
              <a:ext cx="277200" cy="141840"/>
            </p14:xfrm>
          </p:contentPart>
        </mc:Choice>
        <mc:Fallback xmlns="">
          <p:pic>
            <p:nvPicPr>
              <p:cNvPr id="19" name="Ink 18">
                <a:extLst>
                  <a:ext uri="{FF2B5EF4-FFF2-40B4-BE49-F238E27FC236}">
                    <a16:creationId xmlns:a16="http://schemas.microsoft.com/office/drawing/2014/main" id="{F975671B-ACDE-07D5-77D6-A804D7504786}"/>
                  </a:ext>
                </a:extLst>
              </p:cNvPr>
              <p:cNvPicPr/>
              <p:nvPr/>
            </p:nvPicPr>
            <p:blipFill>
              <a:blip r:embed="rId34"/>
              <a:stretch>
                <a:fillRect/>
              </a:stretch>
            </p:blipFill>
            <p:spPr>
              <a:xfrm>
                <a:off x="2414060" y="1804560"/>
                <a:ext cx="289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E6E64383-EE7F-D939-79FB-31A73B9650A7}"/>
                  </a:ext>
                </a:extLst>
              </p14:cNvPr>
              <p14:cNvContentPartPr/>
              <p14:nvPr/>
            </p14:nvContentPartPr>
            <p14:xfrm>
              <a:off x="4206288" y="2139480"/>
              <a:ext cx="360" cy="360"/>
            </p14:xfrm>
          </p:contentPart>
        </mc:Choice>
        <mc:Fallback xmlns="">
          <p:pic>
            <p:nvPicPr>
              <p:cNvPr id="22" name="Ink 21">
                <a:extLst>
                  <a:ext uri="{FF2B5EF4-FFF2-40B4-BE49-F238E27FC236}">
                    <a16:creationId xmlns:a16="http://schemas.microsoft.com/office/drawing/2014/main" id="{E6E64383-EE7F-D939-79FB-31A73B9650A7}"/>
                  </a:ext>
                </a:extLst>
              </p:cNvPr>
              <p:cNvPicPr/>
              <p:nvPr/>
            </p:nvPicPr>
            <p:blipFill>
              <a:blip r:embed="rId28"/>
              <a:stretch>
                <a:fillRect/>
              </a:stretch>
            </p:blipFill>
            <p:spPr>
              <a:xfrm>
                <a:off x="4200168" y="21333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C303F37E-0557-8C6D-9636-6CEA7B427E9A}"/>
                  </a:ext>
                </a:extLst>
              </p14:cNvPr>
              <p14:cNvContentPartPr/>
              <p14:nvPr/>
            </p14:nvContentPartPr>
            <p14:xfrm>
              <a:off x="3698688" y="2041560"/>
              <a:ext cx="921960" cy="354240"/>
            </p14:xfrm>
          </p:contentPart>
        </mc:Choice>
        <mc:Fallback xmlns="">
          <p:pic>
            <p:nvPicPr>
              <p:cNvPr id="39" name="Ink 38">
                <a:extLst>
                  <a:ext uri="{FF2B5EF4-FFF2-40B4-BE49-F238E27FC236}">
                    <a16:creationId xmlns:a16="http://schemas.microsoft.com/office/drawing/2014/main" id="{C303F37E-0557-8C6D-9636-6CEA7B427E9A}"/>
                  </a:ext>
                </a:extLst>
              </p:cNvPr>
              <p:cNvPicPr/>
              <p:nvPr/>
            </p:nvPicPr>
            <p:blipFill>
              <a:blip r:embed="rId37"/>
              <a:stretch>
                <a:fillRect/>
              </a:stretch>
            </p:blipFill>
            <p:spPr>
              <a:xfrm>
                <a:off x="3662688" y="2005920"/>
                <a:ext cx="9936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E12F4171-BEAD-5181-68CB-E55F85DEDF58}"/>
                  </a:ext>
                </a:extLst>
              </p14:cNvPr>
              <p14:cNvContentPartPr/>
              <p14:nvPr/>
            </p14:nvContentPartPr>
            <p14:xfrm>
              <a:off x="3799848" y="1147680"/>
              <a:ext cx="792360" cy="927360"/>
            </p14:xfrm>
          </p:contentPart>
        </mc:Choice>
        <mc:Fallback xmlns="">
          <p:pic>
            <p:nvPicPr>
              <p:cNvPr id="43" name="Ink 42">
                <a:extLst>
                  <a:ext uri="{FF2B5EF4-FFF2-40B4-BE49-F238E27FC236}">
                    <a16:creationId xmlns:a16="http://schemas.microsoft.com/office/drawing/2014/main" id="{E12F4171-BEAD-5181-68CB-E55F85DEDF58}"/>
                  </a:ext>
                </a:extLst>
              </p:cNvPr>
              <p:cNvPicPr/>
              <p:nvPr/>
            </p:nvPicPr>
            <p:blipFill>
              <a:blip r:embed="rId39"/>
              <a:stretch>
                <a:fillRect/>
              </a:stretch>
            </p:blipFill>
            <p:spPr>
              <a:xfrm>
                <a:off x="3736848" y="1084680"/>
                <a:ext cx="918000" cy="105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8" name="Ink 47">
                <a:extLst>
                  <a:ext uri="{FF2B5EF4-FFF2-40B4-BE49-F238E27FC236}">
                    <a16:creationId xmlns:a16="http://schemas.microsoft.com/office/drawing/2014/main" id="{3EFC374F-57D5-3B7C-9ED5-E8A49DA2F573}"/>
                  </a:ext>
                </a:extLst>
              </p14:cNvPr>
              <p14:cNvContentPartPr/>
              <p14:nvPr/>
            </p14:nvContentPartPr>
            <p14:xfrm>
              <a:off x="6392940" y="1384500"/>
              <a:ext cx="23400" cy="63360"/>
            </p14:xfrm>
          </p:contentPart>
        </mc:Choice>
        <mc:Fallback xmlns="">
          <p:pic>
            <p:nvPicPr>
              <p:cNvPr id="48" name="Ink 47">
                <a:extLst>
                  <a:ext uri="{FF2B5EF4-FFF2-40B4-BE49-F238E27FC236}">
                    <a16:creationId xmlns:a16="http://schemas.microsoft.com/office/drawing/2014/main" id="{3EFC374F-57D5-3B7C-9ED5-E8A49DA2F573}"/>
                  </a:ext>
                </a:extLst>
              </p:cNvPr>
              <p:cNvPicPr/>
              <p:nvPr/>
            </p:nvPicPr>
            <p:blipFill>
              <a:blip r:embed="rId41"/>
              <a:stretch>
                <a:fillRect/>
              </a:stretch>
            </p:blipFill>
            <p:spPr>
              <a:xfrm>
                <a:off x="6329940" y="1006860"/>
                <a:ext cx="149040" cy="819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D1BE4848-87C7-8B6D-D7BE-0CB700A886D1}"/>
                  </a:ext>
                </a:extLst>
              </p14:cNvPr>
              <p14:cNvContentPartPr/>
              <p14:nvPr/>
            </p14:nvContentPartPr>
            <p14:xfrm>
              <a:off x="6362660" y="1419600"/>
              <a:ext cx="360" cy="360"/>
            </p14:xfrm>
          </p:contentPart>
        </mc:Choice>
        <mc:Fallback xmlns="">
          <p:pic>
            <p:nvPicPr>
              <p:cNvPr id="51" name="Ink 50">
                <a:extLst>
                  <a:ext uri="{FF2B5EF4-FFF2-40B4-BE49-F238E27FC236}">
                    <a16:creationId xmlns:a16="http://schemas.microsoft.com/office/drawing/2014/main" id="{D1BE4848-87C7-8B6D-D7BE-0CB700A886D1}"/>
                  </a:ext>
                </a:extLst>
              </p:cNvPr>
              <p:cNvPicPr/>
              <p:nvPr/>
            </p:nvPicPr>
            <p:blipFill>
              <a:blip r:embed="rId44"/>
              <a:stretch>
                <a:fillRect/>
              </a:stretch>
            </p:blipFill>
            <p:spPr>
              <a:xfrm>
                <a:off x="6326660" y="1383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Ink 51">
                <a:extLst>
                  <a:ext uri="{FF2B5EF4-FFF2-40B4-BE49-F238E27FC236}">
                    <a16:creationId xmlns:a16="http://schemas.microsoft.com/office/drawing/2014/main" id="{7724403C-85AC-3BA5-8236-C98847C9CA63}"/>
                  </a:ext>
                </a:extLst>
              </p14:cNvPr>
              <p14:cNvContentPartPr/>
              <p14:nvPr/>
            </p14:nvContentPartPr>
            <p14:xfrm>
              <a:off x="6476800" y="3916480"/>
              <a:ext cx="360" cy="360"/>
            </p14:xfrm>
          </p:contentPart>
        </mc:Choice>
        <mc:Fallback xmlns="">
          <p:pic>
            <p:nvPicPr>
              <p:cNvPr id="52" name="Ink 51">
                <a:extLst>
                  <a:ext uri="{FF2B5EF4-FFF2-40B4-BE49-F238E27FC236}">
                    <a16:creationId xmlns:a16="http://schemas.microsoft.com/office/drawing/2014/main" id="{7724403C-85AC-3BA5-8236-C98847C9CA63}"/>
                  </a:ext>
                </a:extLst>
              </p:cNvPr>
              <p:cNvPicPr/>
              <p:nvPr/>
            </p:nvPicPr>
            <p:blipFill>
              <a:blip r:embed="rId44"/>
              <a:stretch>
                <a:fillRect/>
              </a:stretch>
            </p:blipFill>
            <p:spPr>
              <a:xfrm>
                <a:off x="6440800" y="3880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4" name="Ink 53">
                <a:extLst>
                  <a:ext uri="{FF2B5EF4-FFF2-40B4-BE49-F238E27FC236}">
                    <a16:creationId xmlns:a16="http://schemas.microsoft.com/office/drawing/2014/main" id="{17EF42F8-49E8-33FE-F9F9-B68C5EE19FE5}"/>
                  </a:ext>
                </a:extLst>
              </p14:cNvPr>
              <p14:cNvContentPartPr/>
              <p14:nvPr/>
            </p14:nvContentPartPr>
            <p14:xfrm>
              <a:off x="6305385" y="3665010"/>
              <a:ext cx="15480" cy="2160"/>
            </p14:xfrm>
          </p:contentPart>
        </mc:Choice>
        <mc:Fallback xmlns="">
          <p:pic>
            <p:nvPicPr>
              <p:cNvPr id="54" name="Ink 53">
                <a:extLst>
                  <a:ext uri="{FF2B5EF4-FFF2-40B4-BE49-F238E27FC236}">
                    <a16:creationId xmlns:a16="http://schemas.microsoft.com/office/drawing/2014/main" id="{17EF42F8-49E8-33FE-F9F9-B68C5EE19FE5}"/>
                  </a:ext>
                </a:extLst>
              </p:cNvPr>
              <p:cNvPicPr/>
              <p:nvPr/>
            </p:nvPicPr>
            <p:blipFill>
              <a:blip r:embed="rId47"/>
              <a:stretch>
                <a:fillRect/>
              </a:stretch>
            </p:blipFill>
            <p:spPr>
              <a:xfrm>
                <a:off x="6301065" y="3660690"/>
                <a:ext cx="24120" cy="10800"/>
              </a:xfrm>
              <a:prstGeom prst="rect">
                <a:avLst/>
              </a:prstGeom>
            </p:spPr>
          </p:pic>
        </mc:Fallback>
      </mc:AlternateContent>
      <p:pic>
        <p:nvPicPr>
          <p:cNvPr id="9" name="Picture 8">
            <a:extLst>
              <a:ext uri="{FF2B5EF4-FFF2-40B4-BE49-F238E27FC236}">
                <a16:creationId xmlns:a16="http://schemas.microsoft.com/office/drawing/2014/main" id="{08534725-4B1E-10D8-C2B8-117F1B889B0B}"/>
              </a:ext>
            </a:extLst>
          </p:cNvPr>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650441" y="1084320"/>
            <a:ext cx="5625024" cy="29798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7323" y="1032179"/>
            <a:ext cx="4958082" cy="1877437"/>
          </a:xfrm>
          <a:prstGeom prst="rect">
            <a:avLst/>
          </a:prstGeom>
          <a:noFill/>
        </p:spPr>
        <p:txBody>
          <a:bodyPr wrap="square" rtlCol="0">
            <a:spAutoFit/>
          </a:bodyPr>
          <a:lstStyle/>
          <a:p>
            <a:r>
              <a:rPr lang="en-US" sz="2800" b="1" u="sng"/>
              <a:t>MODULES:</a:t>
            </a:r>
          </a:p>
          <a:p>
            <a:endParaRPr lang="en-US" sz="2800" b="1"/>
          </a:p>
          <a:p>
            <a:pPr>
              <a:buFont typeface="Arial" pitchFamily="34" charset="0"/>
              <a:buChar char="•"/>
            </a:pPr>
            <a:r>
              <a:rPr lang="en-IN" sz="2000">
                <a:latin typeface="Calibri" panose="020F0502020204030204" pitchFamily="34" charset="0"/>
                <a:ea typeface="Calibri" panose="020F0502020204030204" pitchFamily="34" charset="0"/>
                <a:cs typeface="Calibri" panose="020F0502020204030204" pitchFamily="34" charset="0"/>
              </a:rPr>
              <a:t>Admin</a:t>
            </a:r>
            <a:endParaRPr lang="en-US" sz="2000">
              <a:latin typeface="Calibri" panose="020F0502020204030204" pitchFamily="34" charset="0"/>
              <a:ea typeface="Calibri" panose="020F0502020204030204" pitchFamily="34" charset="0"/>
              <a:cs typeface="Calibri" panose="020F0502020204030204" pitchFamily="34" charset="0"/>
            </a:endParaRPr>
          </a:p>
          <a:p>
            <a:endParaRPr lang="en-US" sz="200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IN" sz="2000">
                <a:latin typeface="Calibri" panose="020F0502020204030204" pitchFamily="34" charset="0"/>
                <a:ea typeface="Calibri" panose="020F0502020204030204" pitchFamily="34" charset="0"/>
                <a:cs typeface="Calibri" panose="020F0502020204030204" pitchFamily="34" charset="0"/>
              </a:rPr>
              <a:t>User</a:t>
            </a:r>
            <a:endParaRPr lang="en-US" sz="200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7422" y="1779662"/>
            <a:ext cx="4429156" cy="707886"/>
          </a:xfrm>
          <a:prstGeom prst="rect">
            <a:avLst/>
          </a:prstGeom>
          <a:noFill/>
        </p:spPr>
        <p:txBody>
          <a:bodyPr wrap="square" rtlCol="0">
            <a:spAutoFit/>
          </a:bodyPr>
          <a:lstStyle/>
          <a:p>
            <a:r>
              <a:rPr lang="en-US" sz="4000" b="1"/>
              <a:t>UML DIAGRAMS: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9246" y="191279"/>
            <a:ext cx="4644394" cy="523220"/>
          </a:xfrm>
          <a:prstGeom prst="rect">
            <a:avLst/>
          </a:prstGeom>
          <a:noFill/>
        </p:spPr>
        <p:txBody>
          <a:bodyPr wrap="square" rtlCol="0">
            <a:spAutoFit/>
          </a:bodyPr>
          <a:lstStyle/>
          <a:p>
            <a:r>
              <a:rPr lang="en-US" sz="2800" b="1" u="sng"/>
              <a:t>Use Case Diagram:</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5DB56C8-B7EB-77A9-44A6-7C06DE60DBA8}"/>
                  </a:ext>
                </a:extLst>
              </p14:cNvPr>
              <p14:cNvContentPartPr/>
              <p14:nvPr/>
            </p14:nvContentPartPr>
            <p14:xfrm>
              <a:off x="4991625" y="4055740"/>
              <a:ext cx="823320" cy="726840"/>
            </p14:xfrm>
          </p:contentPart>
        </mc:Choice>
        <mc:Fallback xmlns="">
          <p:pic>
            <p:nvPicPr>
              <p:cNvPr id="5" name="Ink 4">
                <a:extLst>
                  <a:ext uri="{FF2B5EF4-FFF2-40B4-BE49-F238E27FC236}">
                    <a16:creationId xmlns:a16="http://schemas.microsoft.com/office/drawing/2014/main" id="{85DB56C8-B7EB-77A9-44A6-7C06DE60DBA8}"/>
                  </a:ext>
                </a:extLst>
              </p:cNvPr>
              <p:cNvPicPr/>
              <p:nvPr/>
            </p:nvPicPr>
            <p:blipFill>
              <a:blip r:embed="rId4"/>
              <a:stretch>
                <a:fillRect/>
              </a:stretch>
            </p:blipFill>
            <p:spPr>
              <a:xfrm>
                <a:off x="4928625" y="3992740"/>
                <a:ext cx="948960" cy="852480"/>
              </a:xfrm>
              <a:prstGeom prst="rect">
                <a:avLst/>
              </a:prstGeom>
            </p:spPr>
          </p:pic>
        </mc:Fallback>
      </mc:AlternateContent>
      <p:pic>
        <p:nvPicPr>
          <p:cNvPr id="4" name="Picture 3">
            <a:extLst>
              <a:ext uri="{FF2B5EF4-FFF2-40B4-BE49-F238E27FC236}">
                <a16:creationId xmlns:a16="http://schemas.microsoft.com/office/drawing/2014/main" id="{C6C23756-96DB-F2F2-151F-E765CA6D5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041" y="714499"/>
            <a:ext cx="5978041" cy="423772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158" y="428610"/>
            <a:ext cx="3286148" cy="523220"/>
          </a:xfrm>
          <a:prstGeom prst="rect">
            <a:avLst/>
          </a:prstGeom>
          <a:noFill/>
        </p:spPr>
        <p:txBody>
          <a:bodyPr wrap="square" rtlCol="0">
            <a:spAutoFit/>
          </a:bodyPr>
          <a:lstStyle/>
          <a:p>
            <a:r>
              <a:rPr lang="en-US" sz="2800" b="1" u="sng"/>
              <a:t>Class Diagram:</a:t>
            </a:r>
          </a:p>
        </p:txBody>
      </p:sp>
      <p:pic>
        <p:nvPicPr>
          <p:cNvPr id="4" name="Picture 3">
            <a:extLst>
              <a:ext uri="{FF2B5EF4-FFF2-40B4-BE49-F238E27FC236}">
                <a16:creationId xmlns:a16="http://schemas.microsoft.com/office/drawing/2014/main" id="{340DB6EA-0DE4-A7DF-6063-979E21BA4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09" y="1037570"/>
            <a:ext cx="6426994" cy="36773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135" y="105481"/>
            <a:ext cx="3941406" cy="523220"/>
          </a:xfrm>
          <a:prstGeom prst="rect">
            <a:avLst/>
          </a:prstGeom>
          <a:noFill/>
        </p:spPr>
        <p:txBody>
          <a:bodyPr wrap="square" rtlCol="0">
            <a:spAutoFit/>
          </a:bodyPr>
          <a:lstStyle/>
          <a:p>
            <a:r>
              <a:rPr lang="en-US" sz="2800" b="1" u="sng"/>
              <a:t>Sequence Diagram:</a:t>
            </a:r>
          </a:p>
        </p:txBody>
      </p:sp>
      <p:sp>
        <p:nvSpPr>
          <p:cNvPr id="6" name="Rectangle 5">
            <a:extLst>
              <a:ext uri="{FF2B5EF4-FFF2-40B4-BE49-F238E27FC236}">
                <a16:creationId xmlns:a16="http://schemas.microsoft.com/office/drawing/2014/main" id="{DBEECFE1-FB82-9B66-B035-57514D0D86D6}"/>
              </a:ext>
            </a:extLst>
          </p:cNvPr>
          <p:cNvSpPr/>
          <p:nvPr/>
        </p:nvSpPr>
        <p:spPr>
          <a:xfrm>
            <a:off x="1709596" y="4614326"/>
            <a:ext cx="469248" cy="71974"/>
          </a:xfrm>
          <a:prstGeom prst="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E45B754E-FD19-D991-994D-7FD415B80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3" y="666078"/>
            <a:ext cx="5672137" cy="4477422"/>
          </a:xfrm>
          <a:prstGeom prst="rect">
            <a:avLst/>
          </a:prstGeom>
        </p:spPr>
      </p:pic>
      <p:sp>
        <p:nvSpPr>
          <p:cNvPr id="8" name="TextBox 7">
            <a:extLst>
              <a:ext uri="{FF2B5EF4-FFF2-40B4-BE49-F238E27FC236}">
                <a16:creationId xmlns:a16="http://schemas.microsoft.com/office/drawing/2014/main" id="{475FC163-2F85-2507-4B5E-8DBC1BA4C74E}"/>
              </a:ext>
            </a:extLst>
          </p:cNvPr>
          <p:cNvSpPr txBox="1"/>
          <p:nvPr/>
        </p:nvSpPr>
        <p:spPr>
          <a:xfrm>
            <a:off x="710007" y="676040"/>
            <a:ext cx="240772" cy="276999"/>
          </a:xfrm>
          <a:prstGeom prst="rect">
            <a:avLst/>
          </a:prstGeom>
          <a:noFill/>
        </p:spPr>
        <p:txBody>
          <a:bodyPr wrap="none" rtlCol="0">
            <a:spAutoFit/>
          </a:bodyPr>
          <a:lstStyle/>
          <a:p>
            <a:r>
              <a:rPr lang="en-IN" sz="1200" dirty="0"/>
              <a:t>:</a:t>
            </a:r>
          </a:p>
        </p:txBody>
      </p:sp>
      <p:sp>
        <p:nvSpPr>
          <p:cNvPr id="9" name="TextBox 8">
            <a:extLst>
              <a:ext uri="{FF2B5EF4-FFF2-40B4-BE49-F238E27FC236}">
                <a16:creationId xmlns:a16="http://schemas.microsoft.com/office/drawing/2014/main" id="{4E10CAF3-D401-4DE1-13D9-85427E10E178}"/>
              </a:ext>
            </a:extLst>
          </p:cNvPr>
          <p:cNvSpPr txBox="1"/>
          <p:nvPr/>
        </p:nvSpPr>
        <p:spPr>
          <a:xfrm>
            <a:off x="2609585" y="676040"/>
            <a:ext cx="240772" cy="276999"/>
          </a:xfrm>
          <a:prstGeom prst="rect">
            <a:avLst/>
          </a:prstGeom>
          <a:noFill/>
        </p:spPr>
        <p:txBody>
          <a:bodyPr wrap="none" rtlCol="0">
            <a:spAutoFit/>
          </a:bodyPr>
          <a:lstStyle/>
          <a:p>
            <a:r>
              <a:rPr lang="en-IN" sz="1200" dirty="0"/>
              <a:t>:</a:t>
            </a:r>
          </a:p>
        </p:txBody>
      </p:sp>
      <p:sp>
        <p:nvSpPr>
          <p:cNvPr id="14" name="TextBox 13">
            <a:extLst>
              <a:ext uri="{FF2B5EF4-FFF2-40B4-BE49-F238E27FC236}">
                <a16:creationId xmlns:a16="http://schemas.microsoft.com/office/drawing/2014/main" id="{9BFA4BAD-AEBE-481F-C354-FB7BCD879581}"/>
              </a:ext>
            </a:extLst>
          </p:cNvPr>
          <p:cNvSpPr txBox="1"/>
          <p:nvPr/>
        </p:nvSpPr>
        <p:spPr>
          <a:xfrm>
            <a:off x="4891615" y="666078"/>
            <a:ext cx="240772" cy="276999"/>
          </a:xfrm>
          <a:prstGeom prst="rect">
            <a:avLst/>
          </a:prstGeom>
          <a:noFill/>
        </p:spPr>
        <p:txBody>
          <a:bodyPr wrap="none" rtlCol="0">
            <a:spAutoFit/>
          </a:bodyPr>
          <a:lstStyle/>
          <a:p>
            <a:r>
              <a:rPr lang="en-IN" sz="1200" dirty="0"/>
              <a:t>:</a:t>
            </a:r>
          </a:p>
        </p:txBody>
      </p:sp>
      <p:sp>
        <p:nvSpPr>
          <p:cNvPr id="15" name="TextBox 14">
            <a:extLst>
              <a:ext uri="{FF2B5EF4-FFF2-40B4-BE49-F238E27FC236}">
                <a16:creationId xmlns:a16="http://schemas.microsoft.com/office/drawing/2014/main" id="{9A229494-1688-E0AB-E8B4-AEFEB01A4312}"/>
              </a:ext>
            </a:extLst>
          </p:cNvPr>
          <p:cNvSpPr txBox="1"/>
          <p:nvPr/>
        </p:nvSpPr>
        <p:spPr>
          <a:xfrm>
            <a:off x="878805" y="4730242"/>
            <a:ext cx="469248" cy="261610"/>
          </a:xfrm>
          <a:prstGeom prst="rect">
            <a:avLst/>
          </a:prstGeom>
          <a:noFill/>
        </p:spPr>
        <p:txBody>
          <a:bodyPr wrap="square" rtlCol="0">
            <a:spAutoFit/>
          </a:bodyPr>
          <a:lstStyle/>
          <a:p>
            <a:r>
              <a:rPr lang="en-IN" sz="1100" dirty="0"/>
              <a:t>x</a:t>
            </a:r>
          </a:p>
        </p:txBody>
      </p:sp>
      <p:sp>
        <p:nvSpPr>
          <p:cNvPr id="16" name="TextBox 15">
            <a:extLst>
              <a:ext uri="{FF2B5EF4-FFF2-40B4-BE49-F238E27FC236}">
                <a16:creationId xmlns:a16="http://schemas.microsoft.com/office/drawing/2014/main" id="{D031402F-3C3C-0908-7B09-40525CD8CED1}"/>
              </a:ext>
            </a:extLst>
          </p:cNvPr>
          <p:cNvSpPr txBox="1"/>
          <p:nvPr/>
        </p:nvSpPr>
        <p:spPr>
          <a:xfrm>
            <a:off x="2850357" y="4730242"/>
            <a:ext cx="240772" cy="261610"/>
          </a:xfrm>
          <a:prstGeom prst="rect">
            <a:avLst/>
          </a:prstGeom>
          <a:noFill/>
        </p:spPr>
        <p:txBody>
          <a:bodyPr wrap="square" rtlCol="0">
            <a:spAutoFit/>
          </a:bodyPr>
          <a:lstStyle/>
          <a:p>
            <a:r>
              <a:rPr lang="en-IN" sz="1100" dirty="0"/>
              <a:t>x</a:t>
            </a:r>
          </a:p>
        </p:txBody>
      </p:sp>
      <p:sp>
        <p:nvSpPr>
          <p:cNvPr id="17" name="TextBox 16">
            <a:extLst>
              <a:ext uri="{FF2B5EF4-FFF2-40B4-BE49-F238E27FC236}">
                <a16:creationId xmlns:a16="http://schemas.microsoft.com/office/drawing/2014/main" id="{904FCF46-07C1-ADD8-227C-DE6287962DF0}"/>
              </a:ext>
            </a:extLst>
          </p:cNvPr>
          <p:cNvSpPr txBox="1"/>
          <p:nvPr/>
        </p:nvSpPr>
        <p:spPr>
          <a:xfrm>
            <a:off x="5279231" y="4686300"/>
            <a:ext cx="255198" cy="261610"/>
          </a:xfrm>
          <a:prstGeom prst="rect">
            <a:avLst/>
          </a:prstGeom>
          <a:noFill/>
        </p:spPr>
        <p:txBody>
          <a:bodyPr wrap="none" rtlCol="0">
            <a:spAutoFit/>
          </a:bodyPr>
          <a:lstStyle/>
          <a:p>
            <a:r>
              <a:rPr lang="en-IN" sz="1100" dirty="0"/>
              <a:t>x</a:t>
            </a:r>
          </a:p>
        </p:txBody>
      </p:sp>
      <p:sp>
        <p:nvSpPr>
          <p:cNvPr id="18" name="TextBox 17">
            <a:extLst>
              <a:ext uri="{FF2B5EF4-FFF2-40B4-BE49-F238E27FC236}">
                <a16:creationId xmlns:a16="http://schemas.microsoft.com/office/drawing/2014/main" id="{234DEC04-0999-06F9-2981-BFE3A7060CC7}"/>
              </a:ext>
            </a:extLst>
          </p:cNvPr>
          <p:cNvSpPr txBox="1"/>
          <p:nvPr/>
        </p:nvSpPr>
        <p:spPr>
          <a:xfrm>
            <a:off x="5293658" y="4630215"/>
            <a:ext cx="226344" cy="230832"/>
          </a:xfrm>
          <a:prstGeom prst="rect">
            <a:avLst/>
          </a:prstGeom>
          <a:noFill/>
        </p:spPr>
        <p:txBody>
          <a:bodyPr wrap="none" rtlCol="0">
            <a:spAutoFit/>
          </a:bodyPr>
          <a:lstStyle/>
          <a:p>
            <a:r>
              <a:rPr lang="en-IN" sz="9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654" y="52372"/>
            <a:ext cx="3500462" cy="800219"/>
          </a:xfrm>
          <a:prstGeom prst="rect">
            <a:avLst/>
          </a:prstGeom>
          <a:noFill/>
        </p:spPr>
        <p:txBody>
          <a:bodyPr wrap="square" rtlCol="0">
            <a:spAutoFit/>
          </a:bodyPr>
          <a:lstStyle/>
          <a:p>
            <a:r>
              <a:rPr lang="en-US" sz="2800" b="1" u="sng"/>
              <a:t>Activity Diagram:</a:t>
            </a:r>
          </a:p>
          <a:p>
            <a:endParaRPr lang="en-US"/>
          </a:p>
        </p:txBody>
      </p:sp>
      <p:pic>
        <p:nvPicPr>
          <p:cNvPr id="5" name="Picture 4">
            <a:extLst>
              <a:ext uri="{FF2B5EF4-FFF2-40B4-BE49-F238E27FC236}">
                <a16:creationId xmlns:a16="http://schemas.microsoft.com/office/drawing/2014/main" id="{D8F24D5E-946F-883C-B8AB-B104AD3F3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44" y="585788"/>
            <a:ext cx="5322093" cy="455771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8BA328-79F5-0BCC-C3F1-48F8EEDB7102}"/>
              </a:ext>
            </a:extLst>
          </p:cNvPr>
          <p:cNvPicPr>
            <a:picLocks noChangeAspect="1"/>
          </p:cNvPicPr>
          <p:nvPr/>
        </p:nvPicPr>
        <p:blipFill>
          <a:blip r:embed="rId2" cstate="print"/>
          <a:srcRect/>
          <a:stretch>
            <a:fillRect/>
          </a:stretch>
        </p:blipFill>
        <p:spPr>
          <a:xfrm>
            <a:off x="514815" y="1331293"/>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88DD66B8-CD95-EA91-0AC2-E489F279406B}"/>
              </a:ext>
            </a:extLst>
          </p:cNvPr>
          <p:cNvSpPr txBox="1"/>
          <p:nvPr/>
        </p:nvSpPr>
        <p:spPr>
          <a:xfrm>
            <a:off x="215590" y="74341"/>
            <a:ext cx="4891669" cy="523220"/>
          </a:xfrm>
          <a:prstGeom prst="rect">
            <a:avLst/>
          </a:prstGeom>
          <a:noFill/>
        </p:spPr>
        <p:txBody>
          <a:bodyPr wrap="square" rtlCol="0">
            <a:spAutoFit/>
          </a:bodyPr>
          <a:lstStyle/>
          <a:p>
            <a:r>
              <a:rPr lang="en-IN" sz="2800" b="1" u="sng" dirty="0"/>
              <a:t>RESULTS:</a:t>
            </a:r>
          </a:p>
        </p:txBody>
      </p:sp>
      <p:sp>
        <p:nvSpPr>
          <p:cNvPr id="4" name="TextBox 3">
            <a:extLst>
              <a:ext uri="{FF2B5EF4-FFF2-40B4-BE49-F238E27FC236}">
                <a16:creationId xmlns:a16="http://schemas.microsoft.com/office/drawing/2014/main" id="{D4C4FE93-EE28-0C03-FCCB-5F74694619AD}"/>
              </a:ext>
            </a:extLst>
          </p:cNvPr>
          <p:cNvSpPr txBox="1"/>
          <p:nvPr/>
        </p:nvSpPr>
        <p:spPr>
          <a:xfrm>
            <a:off x="438614" y="825190"/>
            <a:ext cx="3464313" cy="369332"/>
          </a:xfrm>
          <a:prstGeom prst="rect">
            <a:avLst/>
          </a:prstGeom>
          <a:noFill/>
        </p:spPr>
        <p:txBody>
          <a:bodyPr wrap="square" rtlCol="0">
            <a:spAutoFit/>
          </a:bodyPr>
          <a:lstStyle/>
          <a:p>
            <a:r>
              <a:rPr lang="en-IN" dirty="0"/>
              <a:t>Admin Login:</a:t>
            </a:r>
          </a:p>
        </p:txBody>
      </p:sp>
    </p:spTree>
    <p:extLst>
      <p:ext uri="{BB962C8B-B14F-4D97-AF65-F5344CB8AC3E}">
        <p14:creationId xmlns:p14="http://schemas.microsoft.com/office/powerpoint/2010/main" val="1492316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495D7-C9C6-3549-4477-60B1636D1010}"/>
              </a:ext>
            </a:extLst>
          </p:cNvPr>
          <p:cNvPicPr>
            <a:picLocks noChangeAspect="1"/>
          </p:cNvPicPr>
          <p:nvPr/>
        </p:nvPicPr>
        <p:blipFill>
          <a:blip r:embed="rId2" cstate="print"/>
          <a:srcRect/>
          <a:stretch>
            <a:fillRect/>
          </a:stretch>
        </p:blipFill>
        <p:spPr>
          <a:xfrm>
            <a:off x="477644" y="1004190"/>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C528FBF3-E17C-490A-FA31-ACAF4DB9554F}"/>
              </a:ext>
            </a:extLst>
          </p:cNvPr>
          <p:cNvSpPr txBox="1"/>
          <p:nvPr/>
        </p:nvSpPr>
        <p:spPr>
          <a:xfrm>
            <a:off x="401444" y="426703"/>
            <a:ext cx="3129776" cy="369332"/>
          </a:xfrm>
          <a:prstGeom prst="rect">
            <a:avLst/>
          </a:prstGeom>
          <a:noFill/>
        </p:spPr>
        <p:txBody>
          <a:bodyPr wrap="square" rtlCol="0">
            <a:spAutoFit/>
          </a:bodyPr>
          <a:lstStyle/>
          <a:p>
            <a:r>
              <a:rPr lang="en-IN" dirty="0"/>
              <a:t>Welcome To Admin Home:</a:t>
            </a:r>
          </a:p>
        </p:txBody>
      </p:sp>
    </p:spTree>
    <p:extLst>
      <p:ext uri="{BB962C8B-B14F-4D97-AF65-F5344CB8AC3E}">
        <p14:creationId xmlns:p14="http://schemas.microsoft.com/office/powerpoint/2010/main" val="33553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49B3F8-906B-3A1E-D1E2-223BAFE431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18170" y="959586"/>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07F9D8EF-5E0D-E70E-5699-2D61826E378B}"/>
              </a:ext>
            </a:extLst>
          </p:cNvPr>
          <p:cNvSpPr txBox="1"/>
          <p:nvPr/>
        </p:nvSpPr>
        <p:spPr>
          <a:xfrm>
            <a:off x="341970" y="492421"/>
            <a:ext cx="3910361" cy="369332"/>
          </a:xfrm>
          <a:prstGeom prst="rect">
            <a:avLst/>
          </a:prstGeom>
          <a:noFill/>
        </p:spPr>
        <p:txBody>
          <a:bodyPr wrap="square" rtlCol="0">
            <a:spAutoFit/>
          </a:bodyPr>
          <a:lstStyle/>
          <a:p>
            <a:r>
              <a:rPr lang="en-IN" dirty="0"/>
              <a:t>Add Food Items:</a:t>
            </a:r>
          </a:p>
        </p:txBody>
      </p:sp>
    </p:spTree>
    <p:extLst>
      <p:ext uri="{BB962C8B-B14F-4D97-AF65-F5344CB8AC3E}">
        <p14:creationId xmlns:p14="http://schemas.microsoft.com/office/powerpoint/2010/main" val="119853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9211" y="101630"/>
            <a:ext cx="2344914" cy="523220"/>
          </a:xfrm>
          <a:prstGeom prst="rect">
            <a:avLst/>
          </a:prstGeom>
          <a:noFill/>
        </p:spPr>
        <p:txBody>
          <a:bodyPr wrap="square" rtlCol="0">
            <a:spAutoFit/>
          </a:bodyPr>
          <a:lstStyle/>
          <a:p>
            <a:r>
              <a:rPr lang="en-US" sz="2800" b="1" u="sng"/>
              <a:t>CONTENTS:</a:t>
            </a:r>
          </a:p>
        </p:txBody>
      </p:sp>
      <p:sp>
        <p:nvSpPr>
          <p:cNvPr id="3" name="TextBox 2"/>
          <p:cNvSpPr txBox="1"/>
          <p:nvPr/>
        </p:nvSpPr>
        <p:spPr>
          <a:xfrm>
            <a:off x="770918" y="692411"/>
            <a:ext cx="6098234" cy="4524315"/>
          </a:xfrm>
          <a:prstGeom prst="rect">
            <a:avLst/>
          </a:prstGeom>
          <a:noFill/>
        </p:spPr>
        <p:txBody>
          <a:bodyPr wrap="square" rtlCol="0">
            <a:spAutoFit/>
          </a:bodyPr>
          <a:lstStyle/>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Abstract</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Existing System</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Disadvantages</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Proposed System</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Advantages</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Hardware Requirements &amp; Software Requirements </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Novelty Of The Project</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Architecture</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Modules</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UML Diagrams</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Results</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Conclusion</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Future Scope</a:t>
            </a:r>
          </a:p>
          <a:p>
            <a:pPr>
              <a:buFont typeface="Wingdings"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GitHub Link</a:t>
            </a: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EB0192-398F-4749-DE32-3777BE3A0C9B}"/>
              </a:ext>
            </a:extLst>
          </p:cNvPr>
          <p:cNvPicPr>
            <a:picLocks noChangeAspect="1"/>
          </p:cNvPicPr>
          <p:nvPr/>
        </p:nvPicPr>
        <p:blipFill>
          <a:blip r:embed="rId2" cstate="print"/>
          <a:srcRect/>
          <a:stretch>
            <a:fillRect/>
          </a:stretch>
        </p:blipFill>
        <p:spPr>
          <a:xfrm>
            <a:off x="522249" y="1033927"/>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D6B85747-0760-82B0-2E97-15234293B02C}"/>
              </a:ext>
            </a:extLst>
          </p:cNvPr>
          <p:cNvSpPr txBox="1"/>
          <p:nvPr/>
        </p:nvSpPr>
        <p:spPr>
          <a:xfrm>
            <a:off x="423746" y="453483"/>
            <a:ext cx="2423532" cy="369332"/>
          </a:xfrm>
          <a:prstGeom prst="rect">
            <a:avLst/>
          </a:prstGeom>
          <a:noFill/>
        </p:spPr>
        <p:txBody>
          <a:bodyPr wrap="square" rtlCol="0">
            <a:spAutoFit/>
          </a:bodyPr>
          <a:lstStyle/>
          <a:p>
            <a:r>
              <a:rPr lang="en-IN" dirty="0"/>
              <a:t>View Food Items:</a:t>
            </a:r>
          </a:p>
        </p:txBody>
      </p:sp>
    </p:spTree>
    <p:extLst>
      <p:ext uri="{BB962C8B-B14F-4D97-AF65-F5344CB8AC3E}">
        <p14:creationId xmlns:p14="http://schemas.microsoft.com/office/powerpoint/2010/main" val="45771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1F7C98-546D-06BD-FA61-223CC6AFA8BC}"/>
              </a:ext>
            </a:extLst>
          </p:cNvPr>
          <p:cNvPicPr>
            <a:picLocks noChangeAspect="1"/>
          </p:cNvPicPr>
          <p:nvPr/>
        </p:nvPicPr>
        <p:blipFill>
          <a:blip r:embed="rId2" cstate="print"/>
          <a:srcRect/>
          <a:stretch>
            <a:fillRect/>
          </a:stretch>
        </p:blipFill>
        <p:spPr>
          <a:xfrm>
            <a:off x="482329" y="1130570"/>
            <a:ext cx="5889625" cy="3343275"/>
          </a:xfrm>
          <a:prstGeom prst="rect">
            <a:avLst/>
          </a:prstGeom>
          <a:noFill/>
          <a:ln w="9525">
            <a:noFill/>
            <a:miter lim="800000"/>
            <a:headEnd/>
            <a:tailEnd/>
          </a:ln>
        </p:spPr>
      </p:pic>
      <p:sp>
        <p:nvSpPr>
          <p:cNvPr id="4" name="TextBox 3">
            <a:extLst>
              <a:ext uri="{FF2B5EF4-FFF2-40B4-BE49-F238E27FC236}">
                <a16:creationId xmlns:a16="http://schemas.microsoft.com/office/drawing/2014/main" id="{4F583B75-CC09-7D45-2692-9EA80F57DD7E}"/>
              </a:ext>
            </a:extLst>
          </p:cNvPr>
          <p:cNvSpPr txBox="1"/>
          <p:nvPr/>
        </p:nvSpPr>
        <p:spPr>
          <a:xfrm>
            <a:off x="385684" y="560452"/>
            <a:ext cx="2103863" cy="369332"/>
          </a:xfrm>
          <a:prstGeom prst="rect">
            <a:avLst/>
          </a:prstGeom>
          <a:noFill/>
        </p:spPr>
        <p:txBody>
          <a:bodyPr wrap="square" rtlCol="0">
            <a:spAutoFit/>
          </a:bodyPr>
          <a:lstStyle/>
          <a:p>
            <a:r>
              <a:rPr lang="en-IN" dirty="0"/>
              <a:t>Home Page:</a:t>
            </a:r>
          </a:p>
        </p:txBody>
      </p:sp>
    </p:spTree>
    <p:extLst>
      <p:ext uri="{BB962C8B-B14F-4D97-AF65-F5344CB8AC3E}">
        <p14:creationId xmlns:p14="http://schemas.microsoft.com/office/powerpoint/2010/main" val="3276204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F3A23-0E6E-B85D-E67F-1339F54EB0C7}"/>
              </a:ext>
            </a:extLst>
          </p:cNvPr>
          <p:cNvPicPr>
            <a:picLocks noChangeAspect="1"/>
          </p:cNvPicPr>
          <p:nvPr/>
        </p:nvPicPr>
        <p:blipFill>
          <a:blip r:embed="rId2" cstate="print"/>
          <a:srcRect/>
          <a:stretch>
            <a:fillRect/>
          </a:stretch>
        </p:blipFill>
        <p:spPr>
          <a:xfrm>
            <a:off x="762837" y="1211154"/>
            <a:ext cx="6027420" cy="3390265"/>
          </a:xfrm>
          <a:prstGeom prst="rect">
            <a:avLst/>
          </a:prstGeom>
          <a:noFill/>
          <a:ln w="9525">
            <a:noFill/>
            <a:miter lim="800000"/>
            <a:headEnd/>
            <a:tailEnd/>
          </a:ln>
        </p:spPr>
      </p:pic>
      <p:sp>
        <p:nvSpPr>
          <p:cNvPr id="3" name="TextBox 2">
            <a:extLst>
              <a:ext uri="{FF2B5EF4-FFF2-40B4-BE49-F238E27FC236}">
                <a16:creationId xmlns:a16="http://schemas.microsoft.com/office/drawing/2014/main" id="{BADF6D7F-5F51-CF65-66EB-C109B6F0AB0A}"/>
              </a:ext>
            </a:extLst>
          </p:cNvPr>
          <p:cNvSpPr txBox="1"/>
          <p:nvPr/>
        </p:nvSpPr>
        <p:spPr>
          <a:xfrm>
            <a:off x="691376" y="698810"/>
            <a:ext cx="3553522" cy="369332"/>
          </a:xfrm>
          <a:prstGeom prst="rect">
            <a:avLst/>
          </a:prstGeom>
          <a:noFill/>
        </p:spPr>
        <p:txBody>
          <a:bodyPr wrap="square" rtlCol="0">
            <a:spAutoFit/>
          </a:bodyPr>
          <a:lstStyle/>
          <a:p>
            <a:r>
              <a:rPr lang="en-IN" dirty="0"/>
              <a:t>User Registration:</a:t>
            </a:r>
          </a:p>
        </p:txBody>
      </p:sp>
    </p:spTree>
    <p:extLst>
      <p:ext uri="{BB962C8B-B14F-4D97-AF65-F5344CB8AC3E}">
        <p14:creationId xmlns:p14="http://schemas.microsoft.com/office/powerpoint/2010/main" val="3550884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02C13-8240-E67E-4D79-13953C3C89DD}"/>
              </a:ext>
            </a:extLst>
          </p:cNvPr>
          <p:cNvPicPr>
            <a:picLocks noChangeAspect="1"/>
          </p:cNvPicPr>
          <p:nvPr/>
        </p:nvPicPr>
        <p:blipFill>
          <a:blip r:embed="rId2" cstate="print"/>
          <a:srcRect/>
          <a:stretch>
            <a:fillRect/>
          </a:stretch>
        </p:blipFill>
        <p:spPr>
          <a:xfrm>
            <a:off x="440473" y="900112"/>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1D46BC78-8007-D009-830F-30ABD2D92BC3}"/>
              </a:ext>
            </a:extLst>
          </p:cNvPr>
          <p:cNvSpPr txBox="1"/>
          <p:nvPr/>
        </p:nvSpPr>
        <p:spPr>
          <a:xfrm>
            <a:off x="379141" y="291119"/>
            <a:ext cx="3137210" cy="369332"/>
          </a:xfrm>
          <a:prstGeom prst="rect">
            <a:avLst/>
          </a:prstGeom>
          <a:noFill/>
        </p:spPr>
        <p:txBody>
          <a:bodyPr wrap="square" rtlCol="0">
            <a:spAutoFit/>
          </a:bodyPr>
          <a:lstStyle/>
          <a:p>
            <a:r>
              <a:rPr lang="en-IN" dirty="0"/>
              <a:t>User Login:</a:t>
            </a:r>
          </a:p>
        </p:txBody>
      </p:sp>
    </p:spTree>
    <p:extLst>
      <p:ext uri="{BB962C8B-B14F-4D97-AF65-F5344CB8AC3E}">
        <p14:creationId xmlns:p14="http://schemas.microsoft.com/office/powerpoint/2010/main" val="1824883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8C32F1-D38B-86A9-B8D3-82A8112D78C4}"/>
              </a:ext>
            </a:extLst>
          </p:cNvPr>
          <p:cNvPicPr>
            <a:picLocks noChangeAspect="1"/>
          </p:cNvPicPr>
          <p:nvPr/>
        </p:nvPicPr>
        <p:blipFill>
          <a:blip r:embed="rId2" cstate="print"/>
          <a:srcRect/>
          <a:stretch>
            <a:fillRect/>
          </a:stretch>
        </p:blipFill>
        <p:spPr>
          <a:xfrm>
            <a:off x="514815" y="1100834"/>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906A7F82-D9DE-7315-82BB-92D1B8A15BE3}"/>
              </a:ext>
            </a:extLst>
          </p:cNvPr>
          <p:cNvSpPr txBox="1"/>
          <p:nvPr/>
        </p:nvSpPr>
        <p:spPr>
          <a:xfrm>
            <a:off x="423746" y="484697"/>
            <a:ext cx="3375102" cy="369332"/>
          </a:xfrm>
          <a:prstGeom prst="rect">
            <a:avLst/>
          </a:prstGeom>
          <a:noFill/>
        </p:spPr>
        <p:txBody>
          <a:bodyPr wrap="square" rtlCol="0">
            <a:spAutoFit/>
          </a:bodyPr>
          <a:lstStyle/>
          <a:p>
            <a:r>
              <a:rPr lang="en-IN" dirty="0"/>
              <a:t>Welcome To User Home:</a:t>
            </a:r>
          </a:p>
        </p:txBody>
      </p:sp>
    </p:spTree>
    <p:extLst>
      <p:ext uri="{BB962C8B-B14F-4D97-AF65-F5344CB8AC3E}">
        <p14:creationId xmlns:p14="http://schemas.microsoft.com/office/powerpoint/2010/main" val="93442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32566D-B2F9-16BE-F69B-A18219C2AF12}"/>
              </a:ext>
            </a:extLst>
          </p:cNvPr>
          <p:cNvPicPr>
            <a:picLocks noChangeAspect="1"/>
          </p:cNvPicPr>
          <p:nvPr/>
        </p:nvPicPr>
        <p:blipFill>
          <a:blip r:embed="rId2" cstate="print"/>
          <a:srcRect/>
          <a:stretch>
            <a:fillRect/>
          </a:stretch>
        </p:blipFill>
        <p:spPr>
          <a:xfrm>
            <a:off x="554309" y="900112"/>
            <a:ext cx="60579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7B5CD151-483E-466D-9119-C8E04F8BF997}"/>
              </a:ext>
            </a:extLst>
          </p:cNvPr>
          <p:cNvSpPr txBox="1"/>
          <p:nvPr/>
        </p:nvSpPr>
        <p:spPr>
          <a:xfrm>
            <a:off x="460917" y="267629"/>
            <a:ext cx="2676292" cy="369332"/>
          </a:xfrm>
          <a:prstGeom prst="rect">
            <a:avLst/>
          </a:prstGeom>
          <a:noFill/>
        </p:spPr>
        <p:txBody>
          <a:bodyPr wrap="square" rtlCol="0">
            <a:spAutoFit/>
          </a:bodyPr>
          <a:lstStyle/>
          <a:p>
            <a:r>
              <a:rPr lang="en-IN" dirty="0"/>
              <a:t>Select Non-Diabetic:</a:t>
            </a:r>
          </a:p>
        </p:txBody>
      </p:sp>
    </p:spTree>
    <p:extLst>
      <p:ext uri="{BB962C8B-B14F-4D97-AF65-F5344CB8AC3E}">
        <p14:creationId xmlns:p14="http://schemas.microsoft.com/office/powerpoint/2010/main" val="4061427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4E7345-5BA2-58FF-38DC-57A775EC53CD}"/>
              </a:ext>
            </a:extLst>
          </p:cNvPr>
          <p:cNvPicPr>
            <a:picLocks noChangeAspect="1"/>
          </p:cNvPicPr>
          <p:nvPr/>
        </p:nvPicPr>
        <p:blipFill>
          <a:blip r:embed="rId2" cstate="print"/>
          <a:srcRect/>
          <a:stretch>
            <a:fillRect/>
          </a:stretch>
        </p:blipFill>
        <p:spPr>
          <a:xfrm>
            <a:off x="569363" y="1073460"/>
            <a:ext cx="6042660" cy="3175000"/>
          </a:xfrm>
          <a:prstGeom prst="rect">
            <a:avLst/>
          </a:prstGeom>
          <a:noFill/>
          <a:ln w="9525">
            <a:noFill/>
            <a:miter lim="800000"/>
            <a:headEnd/>
            <a:tailEnd/>
          </a:ln>
        </p:spPr>
      </p:pic>
      <p:sp>
        <p:nvSpPr>
          <p:cNvPr id="3" name="TextBox 2">
            <a:extLst>
              <a:ext uri="{FF2B5EF4-FFF2-40B4-BE49-F238E27FC236}">
                <a16:creationId xmlns:a16="http://schemas.microsoft.com/office/drawing/2014/main" id="{07DF510B-F100-23DA-0F27-4806ABEFA064}"/>
              </a:ext>
            </a:extLst>
          </p:cNvPr>
          <p:cNvSpPr txBox="1"/>
          <p:nvPr/>
        </p:nvSpPr>
        <p:spPr>
          <a:xfrm>
            <a:off x="468351" y="515898"/>
            <a:ext cx="3791415" cy="379142"/>
          </a:xfrm>
          <a:prstGeom prst="rect">
            <a:avLst/>
          </a:prstGeom>
          <a:noFill/>
        </p:spPr>
        <p:txBody>
          <a:bodyPr wrap="square" rtlCol="0">
            <a:spAutoFit/>
          </a:bodyPr>
          <a:lstStyle/>
          <a:p>
            <a:r>
              <a:rPr lang="en-IN" dirty="0"/>
              <a:t>Enter User Details:</a:t>
            </a:r>
          </a:p>
        </p:txBody>
      </p:sp>
    </p:spTree>
    <p:extLst>
      <p:ext uri="{BB962C8B-B14F-4D97-AF65-F5344CB8AC3E}">
        <p14:creationId xmlns:p14="http://schemas.microsoft.com/office/powerpoint/2010/main" val="60548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10B6E-49A6-E10E-C6A0-AC0FA2221E2F}"/>
              </a:ext>
            </a:extLst>
          </p:cNvPr>
          <p:cNvPicPr>
            <a:picLocks noChangeAspect="1"/>
          </p:cNvPicPr>
          <p:nvPr/>
        </p:nvPicPr>
        <p:blipFill>
          <a:blip r:embed="rId2" cstate="print"/>
          <a:srcRect/>
          <a:stretch>
            <a:fillRect/>
          </a:stretch>
        </p:blipFill>
        <p:spPr>
          <a:xfrm>
            <a:off x="633761" y="1048795"/>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F958AD82-D55B-F107-440B-AB789F623748}"/>
              </a:ext>
            </a:extLst>
          </p:cNvPr>
          <p:cNvSpPr txBox="1"/>
          <p:nvPr/>
        </p:nvSpPr>
        <p:spPr>
          <a:xfrm>
            <a:off x="505522" y="490654"/>
            <a:ext cx="4066478" cy="369332"/>
          </a:xfrm>
          <a:prstGeom prst="rect">
            <a:avLst/>
          </a:prstGeom>
          <a:noFill/>
        </p:spPr>
        <p:txBody>
          <a:bodyPr wrap="square" rtlCol="0">
            <a:spAutoFit/>
          </a:bodyPr>
          <a:lstStyle/>
          <a:p>
            <a:r>
              <a:rPr lang="en-IN" dirty="0"/>
              <a:t>Generate Calorie Limit:</a:t>
            </a:r>
          </a:p>
        </p:txBody>
      </p:sp>
    </p:spTree>
    <p:extLst>
      <p:ext uri="{BB962C8B-B14F-4D97-AF65-F5344CB8AC3E}">
        <p14:creationId xmlns:p14="http://schemas.microsoft.com/office/powerpoint/2010/main" val="2400333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36D451-D522-1512-0980-CC869CE725E8}"/>
              </a:ext>
            </a:extLst>
          </p:cNvPr>
          <p:cNvPicPr>
            <a:picLocks noChangeAspect="1"/>
          </p:cNvPicPr>
          <p:nvPr/>
        </p:nvPicPr>
        <p:blipFill>
          <a:blip r:embed="rId2" cstate="print"/>
          <a:srcRect/>
          <a:stretch>
            <a:fillRect/>
          </a:stretch>
        </p:blipFill>
        <p:spPr>
          <a:xfrm>
            <a:off x="440473" y="1100834"/>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2E4322EA-7897-48B4-A912-07646B7EBED6}"/>
              </a:ext>
            </a:extLst>
          </p:cNvPr>
          <p:cNvSpPr txBox="1"/>
          <p:nvPr/>
        </p:nvSpPr>
        <p:spPr>
          <a:xfrm>
            <a:off x="349405" y="514725"/>
            <a:ext cx="3850888" cy="369332"/>
          </a:xfrm>
          <a:prstGeom prst="rect">
            <a:avLst/>
          </a:prstGeom>
          <a:noFill/>
        </p:spPr>
        <p:txBody>
          <a:bodyPr wrap="square" rtlCol="0">
            <a:spAutoFit/>
          </a:bodyPr>
          <a:lstStyle/>
          <a:p>
            <a:r>
              <a:rPr lang="en-IN" dirty="0"/>
              <a:t>Calorie Limit Is Confirmed:</a:t>
            </a:r>
          </a:p>
        </p:txBody>
      </p:sp>
    </p:spTree>
    <p:extLst>
      <p:ext uri="{BB962C8B-B14F-4D97-AF65-F5344CB8AC3E}">
        <p14:creationId xmlns:p14="http://schemas.microsoft.com/office/powerpoint/2010/main" val="217633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8CD842-9A61-E5AF-E8B4-06004D3073FF}"/>
              </a:ext>
            </a:extLst>
          </p:cNvPr>
          <p:cNvPicPr>
            <a:picLocks noChangeAspect="1"/>
          </p:cNvPicPr>
          <p:nvPr/>
        </p:nvPicPr>
        <p:blipFill>
          <a:blip r:embed="rId2" cstate="print"/>
          <a:srcRect/>
          <a:stretch>
            <a:fillRect/>
          </a:stretch>
        </p:blipFill>
        <p:spPr>
          <a:xfrm>
            <a:off x="495579" y="831850"/>
            <a:ext cx="5996940" cy="3479800"/>
          </a:xfrm>
          <a:prstGeom prst="rect">
            <a:avLst/>
          </a:prstGeom>
          <a:noFill/>
          <a:ln w="9525">
            <a:noFill/>
            <a:miter lim="800000"/>
            <a:headEnd/>
            <a:tailEnd/>
          </a:ln>
        </p:spPr>
      </p:pic>
      <p:sp>
        <p:nvSpPr>
          <p:cNvPr id="3" name="TextBox 2">
            <a:extLst>
              <a:ext uri="{FF2B5EF4-FFF2-40B4-BE49-F238E27FC236}">
                <a16:creationId xmlns:a16="http://schemas.microsoft.com/office/drawing/2014/main" id="{A60F9974-F407-1912-93FA-F78791285412}"/>
              </a:ext>
            </a:extLst>
          </p:cNvPr>
          <p:cNvSpPr txBox="1"/>
          <p:nvPr/>
        </p:nvSpPr>
        <p:spPr>
          <a:xfrm>
            <a:off x="398935" y="379141"/>
            <a:ext cx="2968733" cy="369332"/>
          </a:xfrm>
          <a:prstGeom prst="rect">
            <a:avLst/>
          </a:prstGeom>
          <a:noFill/>
        </p:spPr>
        <p:txBody>
          <a:bodyPr wrap="square" rtlCol="0">
            <a:spAutoFit/>
          </a:bodyPr>
          <a:lstStyle/>
          <a:p>
            <a:r>
              <a:rPr lang="en-IN" dirty="0"/>
              <a:t>If Diabetes:</a:t>
            </a:r>
          </a:p>
        </p:txBody>
      </p:sp>
    </p:spTree>
    <p:extLst>
      <p:ext uri="{BB962C8B-B14F-4D97-AF65-F5344CB8AC3E}">
        <p14:creationId xmlns:p14="http://schemas.microsoft.com/office/powerpoint/2010/main" val="3682488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251520" y="580211"/>
            <a:ext cx="7128792" cy="39830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601663" defTabSz="914400" rtl="0" eaLnBrk="1" fontAlgn="base" latinLnBrk="0" hangingPunct="1">
              <a:lnSpc>
                <a:spcPct val="100000"/>
              </a:lnSpc>
              <a:spcBef>
                <a:spcPct val="0"/>
              </a:spcBef>
              <a:spcAft>
                <a:spcPct val="0"/>
              </a:spcAft>
              <a:buClrTx/>
              <a:buSzTx/>
              <a:buFontTx/>
              <a:buNone/>
              <a:tabLst/>
            </a:pPr>
            <a:endParaRPr lang="en-US" sz="2400" b="1" u="sng" dirty="0">
              <a:latin typeface="Arial" pitchFamily="34" charset="0"/>
              <a:ea typeface="Calibri" panose="020F0502020204030204" pitchFamily="34" charset="0"/>
              <a:cs typeface="Calibri" panose="020F0502020204030204" pitchFamily="34" charset="0"/>
            </a:endParaRPr>
          </a:p>
          <a:p>
            <a:pPr marL="285750" marR="0" lvl="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Food is essential for human life and has been the concern of many healthcare conventions. Nowadays nutrition analysis tools enable more opportunities to help people understand their daily eating habits, explore nutrition patterns and maintain a healthy diet.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400" dirty="0">
                <a:latin typeface="Calibri" panose="020F0502020204030204" pitchFamily="34" charset="0"/>
                <a:ea typeface="Calibri" panose="020F0502020204030204" pitchFamily="34" charset="0"/>
                <a:cs typeface="Calibri" panose="020F0502020204030204" pitchFamily="34" charset="0"/>
              </a:rPr>
              <a:t>N</a:t>
            </a: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owadays people mainly focus on diet because of diabetics and obesity problems. The problem here is not about having enough food, it is about the people not knowing what’s in their diet. In this project,</a:t>
            </a:r>
            <a:r>
              <a:rPr kumimoji="0" lang="en-US" sz="1400" b="0" i="0" u="none" strike="noStrike" cap="none" normalizeH="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we are using the Python, web framework Django which estimates the amount of calories in food and finds the calorie limit of a person based on their age, height and weight.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a:t>
            </a:r>
            <a:r>
              <a:rPr lang="en-US" sz="1400" dirty="0">
                <a:latin typeface="Calibri" panose="020F0502020204030204" pitchFamily="34" charset="0"/>
                <a:ea typeface="Calibri" panose="020F0502020204030204" pitchFamily="34" charset="0"/>
                <a:cs typeface="Calibri" panose="020F0502020204030204" pitchFamily="34" charset="0"/>
              </a:rPr>
              <a:t>project</a:t>
            </a: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we will analyze the nutritional ingredients based on the food items we eat every day and generate a report by calculating the number of calories. It also displays the amount of calories burnt by</a:t>
            </a:r>
            <a:r>
              <a:rPr kumimoji="0" lang="en-US" sz="1400" b="0" i="0" u="none" strike="noStrike" cap="none" normalizeH="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exercising for</a:t>
            </a:r>
            <a:r>
              <a:rPr kumimoji="0" lang="en-US" sz="1400" b="0" i="0" u="none" strike="noStrike" cap="none" normalizeH="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 specific amount of time in a day.</a:t>
            </a:r>
          </a:p>
        </p:txBody>
      </p:sp>
      <p:sp>
        <p:nvSpPr>
          <p:cNvPr id="2" name="TextBox 1">
            <a:extLst>
              <a:ext uri="{FF2B5EF4-FFF2-40B4-BE49-F238E27FC236}">
                <a16:creationId xmlns:a16="http://schemas.microsoft.com/office/drawing/2014/main" id="{DA84AFFB-A3B8-FBE7-1444-E3D9C2AA24A3}"/>
              </a:ext>
            </a:extLst>
          </p:cNvPr>
          <p:cNvSpPr txBox="1"/>
          <p:nvPr/>
        </p:nvSpPr>
        <p:spPr>
          <a:xfrm>
            <a:off x="467544" y="411510"/>
            <a:ext cx="2160240" cy="523220"/>
          </a:xfrm>
          <a:prstGeom prst="rect">
            <a:avLst/>
          </a:prstGeom>
          <a:noFill/>
        </p:spPr>
        <p:txBody>
          <a:bodyPr wrap="square" rtlCol="0">
            <a:spAutoFit/>
          </a:bodyPr>
          <a:lstStyle/>
          <a:p>
            <a:r>
              <a:rPr lang="en-IN" sz="2800" b="1" u="sng"/>
              <a:t>ABSTRACT: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99624-CF2A-737F-1C74-A79D487864D0}"/>
              </a:ext>
            </a:extLst>
          </p:cNvPr>
          <p:cNvPicPr>
            <a:picLocks noChangeAspect="1"/>
          </p:cNvPicPr>
          <p:nvPr/>
        </p:nvPicPr>
        <p:blipFill>
          <a:blip r:embed="rId2" cstate="print"/>
          <a:srcRect/>
          <a:stretch>
            <a:fillRect/>
          </a:stretch>
        </p:blipFill>
        <p:spPr>
          <a:xfrm>
            <a:off x="544551" y="947040"/>
            <a:ext cx="5943600" cy="3457575"/>
          </a:xfrm>
          <a:prstGeom prst="rect">
            <a:avLst/>
          </a:prstGeom>
          <a:noFill/>
          <a:ln w="9525">
            <a:noFill/>
            <a:miter lim="800000"/>
            <a:headEnd/>
            <a:tailEnd/>
          </a:ln>
        </p:spPr>
      </p:pic>
      <p:sp>
        <p:nvSpPr>
          <p:cNvPr id="3" name="TextBox 2">
            <a:extLst>
              <a:ext uri="{FF2B5EF4-FFF2-40B4-BE49-F238E27FC236}">
                <a16:creationId xmlns:a16="http://schemas.microsoft.com/office/drawing/2014/main" id="{4D7D60EB-786E-5D17-4B19-BD99861CCAD6}"/>
              </a:ext>
            </a:extLst>
          </p:cNvPr>
          <p:cNvSpPr txBox="1"/>
          <p:nvPr/>
        </p:nvSpPr>
        <p:spPr>
          <a:xfrm>
            <a:off x="423746" y="369553"/>
            <a:ext cx="3233854" cy="369332"/>
          </a:xfrm>
          <a:prstGeom prst="rect">
            <a:avLst/>
          </a:prstGeom>
          <a:noFill/>
        </p:spPr>
        <p:txBody>
          <a:bodyPr wrap="square" rtlCol="0">
            <a:spAutoFit/>
          </a:bodyPr>
          <a:lstStyle/>
          <a:p>
            <a:r>
              <a:rPr lang="en-IN" dirty="0"/>
              <a:t>Generated Limit:</a:t>
            </a:r>
          </a:p>
        </p:txBody>
      </p:sp>
    </p:spTree>
    <p:extLst>
      <p:ext uri="{BB962C8B-B14F-4D97-AF65-F5344CB8AC3E}">
        <p14:creationId xmlns:p14="http://schemas.microsoft.com/office/powerpoint/2010/main" val="731661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40AB54-08F3-D44C-CBC6-EC7535265961}"/>
              </a:ext>
            </a:extLst>
          </p:cNvPr>
          <p:cNvPicPr>
            <a:picLocks noChangeAspect="1"/>
          </p:cNvPicPr>
          <p:nvPr/>
        </p:nvPicPr>
        <p:blipFill>
          <a:blip r:embed="rId2" cstate="print"/>
          <a:srcRect/>
          <a:stretch>
            <a:fillRect/>
          </a:stretch>
        </p:blipFill>
        <p:spPr>
          <a:xfrm>
            <a:off x="492513" y="1115702"/>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C2D54369-A5D8-1A93-2391-DC0458862543}"/>
              </a:ext>
            </a:extLst>
          </p:cNvPr>
          <p:cNvSpPr txBox="1"/>
          <p:nvPr/>
        </p:nvSpPr>
        <p:spPr>
          <a:xfrm>
            <a:off x="416312" y="541505"/>
            <a:ext cx="3181815" cy="369332"/>
          </a:xfrm>
          <a:prstGeom prst="rect">
            <a:avLst/>
          </a:prstGeom>
          <a:noFill/>
        </p:spPr>
        <p:txBody>
          <a:bodyPr wrap="square" rtlCol="0">
            <a:spAutoFit/>
          </a:bodyPr>
          <a:lstStyle/>
          <a:p>
            <a:r>
              <a:rPr lang="en-IN" dirty="0"/>
              <a:t>Add Select Food Items:</a:t>
            </a:r>
          </a:p>
        </p:txBody>
      </p:sp>
    </p:spTree>
    <p:extLst>
      <p:ext uri="{BB962C8B-B14F-4D97-AF65-F5344CB8AC3E}">
        <p14:creationId xmlns:p14="http://schemas.microsoft.com/office/powerpoint/2010/main" val="1594324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7147CB-4287-CA5A-045A-3F1991B6D3D0}"/>
              </a:ext>
            </a:extLst>
          </p:cNvPr>
          <p:cNvPicPr>
            <a:picLocks noChangeAspect="1"/>
          </p:cNvPicPr>
          <p:nvPr/>
        </p:nvPicPr>
        <p:blipFill>
          <a:blip r:embed="rId2" cstate="print"/>
          <a:srcRect/>
          <a:stretch>
            <a:fillRect/>
          </a:stretch>
        </p:blipFill>
        <p:spPr>
          <a:xfrm>
            <a:off x="507380" y="1234648"/>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AE59ADD2-B284-8BA6-BF4B-5F7FBEE4D7F3}"/>
              </a:ext>
            </a:extLst>
          </p:cNvPr>
          <p:cNvSpPr txBox="1"/>
          <p:nvPr/>
        </p:nvSpPr>
        <p:spPr>
          <a:xfrm>
            <a:off x="423746" y="637097"/>
            <a:ext cx="4148254" cy="369332"/>
          </a:xfrm>
          <a:prstGeom prst="rect">
            <a:avLst/>
          </a:prstGeom>
          <a:noFill/>
        </p:spPr>
        <p:txBody>
          <a:bodyPr wrap="square" rtlCol="0">
            <a:spAutoFit/>
          </a:bodyPr>
          <a:lstStyle/>
          <a:p>
            <a:r>
              <a:rPr lang="en-IN" dirty="0"/>
              <a:t>View Food Items:</a:t>
            </a:r>
          </a:p>
        </p:txBody>
      </p:sp>
    </p:spTree>
    <p:extLst>
      <p:ext uri="{BB962C8B-B14F-4D97-AF65-F5344CB8AC3E}">
        <p14:creationId xmlns:p14="http://schemas.microsoft.com/office/powerpoint/2010/main" val="1488784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6365BE-2A5C-8012-269E-225AF18EB1DF}"/>
              </a:ext>
            </a:extLst>
          </p:cNvPr>
          <p:cNvPicPr>
            <a:picLocks noChangeAspect="1"/>
          </p:cNvPicPr>
          <p:nvPr/>
        </p:nvPicPr>
        <p:blipFill>
          <a:blip r:embed="rId2" cstate="print"/>
          <a:srcRect/>
          <a:stretch>
            <a:fillRect/>
          </a:stretch>
        </p:blipFill>
        <p:spPr>
          <a:xfrm>
            <a:off x="373566" y="952151"/>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026FA8A2-17DD-9193-E652-6A0DC1F0EB40}"/>
              </a:ext>
            </a:extLst>
          </p:cNvPr>
          <p:cNvSpPr txBox="1"/>
          <p:nvPr/>
        </p:nvSpPr>
        <p:spPr>
          <a:xfrm>
            <a:off x="297366" y="478742"/>
            <a:ext cx="3553522" cy="369332"/>
          </a:xfrm>
          <a:prstGeom prst="rect">
            <a:avLst/>
          </a:prstGeom>
          <a:noFill/>
        </p:spPr>
        <p:txBody>
          <a:bodyPr wrap="square" rtlCol="0">
            <a:spAutoFit/>
          </a:bodyPr>
          <a:lstStyle/>
          <a:p>
            <a:r>
              <a:rPr lang="en-IN" dirty="0"/>
              <a:t>Add Exercise:</a:t>
            </a:r>
          </a:p>
        </p:txBody>
      </p:sp>
    </p:spTree>
    <p:extLst>
      <p:ext uri="{BB962C8B-B14F-4D97-AF65-F5344CB8AC3E}">
        <p14:creationId xmlns:p14="http://schemas.microsoft.com/office/powerpoint/2010/main" val="3553975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1E5ED1-74C5-FD4B-7791-7A2D306FEB85}"/>
              </a:ext>
            </a:extLst>
          </p:cNvPr>
          <p:cNvPicPr>
            <a:picLocks noChangeAspect="1"/>
          </p:cNvPicPr>
          <p:nvPr/>
        </p:nvPicPr>
        <p:blipFill>
          <a:blip r:embed="rId2" cstate="print"/>
          <a:srcRect/>
          <a:stretch>
            <a:fillRect/>
          </a:stretch>
        </p:blipFill>
        <p:spPr>
          <a:xfrm>
            <a:off x="544551" y="1019058"/>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4CA7B30B-0406-61B4-6EDF-08B523E49F10}"/>
              </a:ext>
            </a:extLst>
          </p:cNvPr>
          <p:cNvSpPr txBox="1"/>
          <p:nvPr/>
        </p:nvSpPr>
        <p:spPr>
          <a:xfrm>
            <a:off x="483219" y="535258"/>
            <a:ext cx="4720683" cy="369332"/>
          </a:xfrm>
          <a:prstGeom prst="rect">
            <a:avLst/>
          </a:prstGeom>
          <a:noFill/>
        </p:spPr>
        <p:txBody>
          <a:bodyPr wrap="square" rtlCol="0">
            <a:spAutoFit/>
          </a:bodyPr>
          <a:lstStyle/>
          <a:p>
            <a:r>
              <a:rPr lang="en-IN" dirty="0"/>
              <a:t>View Exercise:</a:t>
            </a:r>
          </a:p>
        </p:txBody>
      </p:sp>
    </p:spTree>
    <p:extLst>
      <p:ext uri="{BB962C8B-B14F-4D97-AF65-F5344CB8AC3E}">
        <p14:creationId xmlns:p14="http://schemas.microsoft.com/office/powerpoint/2010/main" val="2761682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3DB8D2-DF70-1C53-B98E-23C8F0CEA98F}"/>
              </a:ext>
            </a:extLst>
          </p:cNvPr>
          <p:cNvPicPr>
            <a:picLocks noChangeAspect="1"/>
          </p:cNvPicPr>
          <p:nvPr/>
        </p:nvPicPr>
        <p:blipFill>
          <a:blip r:embed="rId2" cstate="print"/>
          <a:srcRect/>
          <a:stretch>
            <a:fillRect/>
          </a:stretch>
        </p:blipFill>
        <p:spPr>
          <a:xfrm>
            <a:off x="485078" y="1145439"/>
            <a:ext cx="5943600" cy="3343275"/>
          </a:xfrm>
          <a:prstGeom prst="rect">
            <a:avLst/>
          </a:prstGeom>
          <a:noFill/>
          <a:ln w="9525">
            <a:noFill/>
            <a:miter lim="800000"/>
            <a:headEnd/>
            <a:tailEnd/>
          </a:ln>
        </p:spPr>
      </p:pic>
      <p:sp>
        <p:nvSpPr>
          <p:cNvPr id="3" name="TextBox 2">
            <a:extLst>
              <a:ext uri="{FF2B5EF4-FFF2-40B4-BE49-F238E27FC236}">
                <a16:creationId xmlns:a16="http://schemas.microsoft.com/office/drawing/2014/main" id="{347DD0CB-DE09-5160-2933-03410E9554CE}"/>
              </a:ext>
            </a:extLst>
          </p:cNvPr>
          <p:cNvSpPr txBox="1"/>
          <p:nvPr/>
        </p:nvSpPr>
        <p:spPr>
          <a:xfrm>
            <a:off x="379141" y="572429"/>
            <a:ext cx="2631688" cy="369332"/>
          </a:xfrm>
          <a:prstGeom prst="rect">
            <a:avLst/>
          </a:prstGeom>
          <a:noFill/>
        </p:spPr>
        <p:txBody>
          <a:bodyPr wrap="square" rtlCol="0">
            <a:spAutoFit/>
          </a:bodyPr>
          <a:lstStyle/>
          <a:p>
            <a:r>
              <a:rPr lang="en-IN" dirty="0"/>
              <a:t>View Result:</a:t>
            </a:r>
          </a:p>
        </p:txBody>
      </p:sp>
    </p:spTree>
    <p:extLst>
      <p:ext uri="{BB962C8B-B14F-4D97-AF65-F5344CB8AC3E}">
        <p14:creationId xmlns:p14="http://schemas.microsoft.com/office/powerpoint/2010/main" val="125749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1275606"/>
            <a:ext cx="6984776" cy="3008772"/>
          </a:xfrm>
          <a:prstGeom prst="rect">
            <a:avLst/>
          </a:prstGeom>
        </p:spPr>
        <p:txBody>
          <a:bodyPr wrap="square">
            <a:spAutoFit/>
          </a:bodyPr>
          <a:lstStyle/>
          <a:p>
            <a:pPr algn="just">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rPr>
              <a:t>Both systems aim is to promote healthier living through advanced food analysis techniques. The nutrition analysis system, using Django,  provides an efficient way to estimate calorie intake and track calories burned through exercise. This gives the user an insight into their daily diet and promotes better health. On the other hand, the non-destructive electronic nose system offers a reliable and cost-effective solution for detecting food spoilage by leveraging multiple sensors to monitor factors like temperature, humidity, and gas emissions. Together, these technologies support improved dietary habits, food safety, and overall wellness.</a:t>
            </a:r>
          </a:p>
        </p:txBody>
      </p:sp>
      <p:sp>
        <p:nvSpPr>
          <p:cNvPr id="3" name="TextBox 2"/>
          <p:cNvSpPr txBox="1"/>
          <p:nvPr/>
        </p:nvSpPr>
        <p:spPr>
          <a:xfrm>
            <a:off x="500810" y="339502"/>
            <a:ext cx="3877901" cy="523220"/>
          </a:xfrm>
          <a:prstGeom prst="rect">
            <a:avLst/>
          </a:prstGeom>
          <a:noFill/>
        </p:spPr>
        <p:txBody>
          <a:bodyPr wrap="square" rtlCol="0">
            <a:spAutoFit/>
          </a:bodyPr>
          <a:lstStyle/>
          <a:p>
            <a:r>
              <a:rPr lang="en-US" sz="2800" b="1" u="sng"/>
              <a:t>CONCLUSION: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39530-4491-B8E5-670D-EBC7DB90A819}"/>
              </a:ext>
            </a:extLst>
          </p:cNvPr>
          <p:cNvSpPr txBox="1"/>
          <p:nvPr/>
        </p:nvSpPr>
        <p:spPr>
          <a:xfrm>
            <a:off x="780585" y="416312"/>
            <a:ext cx="2862147" cy="523220"/>
          </a:xfrm>
          <a:prstGeom prst="rect">
            <a:avLst/>
          </a:prstGeom>
          <a:noFill/>
        </p:spPr>
        <p:txBody>
          <a:bodyPr wrap="square" rtlCol="0">
            <a:spAutoFit/>
          </a:bodyPr>
          <a:lstStyle/>
          <a:p>
            <a:r>
              <a:rPr lang="en-IN" sz="2800" b="1" u="sng" dirty="0"/>
              <a:t>FUTURE SCOPE:</a:t>
            </a:r>
          </a:p>
        </p:txBody>
      </p:sp>
      <p:sp>
        <p:nvSpPr>
          <p:cNvPr id="4" name="TextBox 3">
            <a:extLst>
              <a:ext uri="{FF2B5EF4-FFF2-40B4-BE49-F238E27FC236}">
                <a16:creationId xmlns:a16="http://schemas.microsoft.com/office/drawing/2014/main" id="{154493C0-0302-42F5-20B0-B6B1F613AA3C}"/>
              </a:ext>
            </a:extLst>
          </p:cNvPr>
          <p:cNvSpPr txBox="1"/>
          <p:nvPr/>
        </p:nvSpPr>
        <p:spPr>
          <a:xfrm>
            <a:off x="780585" y="1419922"/>
            <a:ext cx="5382321" cy="1815882"/>
          </a:xfrm>
          <a:prstGeom prst="rect">
            <a:avLst/>
          </a:prstGeom>
          <a:noFill/>
        </p:spPr>
        <p:txBody>
          <a:bodyPr wrap="square" rtlCol="0">
            <a:spAutoFit/>
          </a:bodyPr>
          <a:lstStyle/>
          <a:p>
            <a:pPr marL="285750" indent="-285750">
              <a:buFont typeface="Wingdings" panose="05000000000000000000" pitchFamily="2" charset="2"/>
              <a:buChar char="Ø"/>
            </a:pPr>
            <a:r>
              <a:rPr lang="en-IN" sz="1600">
                <a:latin typeface="Calibri" panose="020F0502020204030204" pitchFamily="34" charset="0"/>
                <a:ea typeface="Calibri" panose="020F0502020204030204" pitchFamily="34" charset="0"/>
                <a:cs typeface="Calibri" panose="020F0502020204030204" pitchFamily="34" charset="0"/>
              </a:rPr>
              <a:t>AI and machine learning integration.</a:t>
            </a:r>
          </a:p>
          <a:p>
            <a:endParaRPr lang="en-IN" sz="160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IN" sz="1600">
                <a:latin typeface="Calibri" panose="020F0502020204030204" pitchFamily="34" charset="0"/>
                <a:ea typeface="Calibri" panose="020F0502020204030204" pitchFamily="34" charset="0"/>
                <a:cs typeface="Calibri" panose="020F0502020204030204" pitchFamily="34" charset="0"/>
              </a:rPr>
              <a:t>Advanced food scanning and detection.</a:t>
            </a:r>
          </a:p>
          <a:p>
            <a:endParaRPr lang="en-IN" sz="160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IN" sz="1600">
                <a:latin typeface="Calibri" panose="020F0502020204030204" pitchFamily="34" charset="0"/>
                <a:ea typeface="Calibri" panose="020F0502020204030204" pitchFamily="34" charset="0"/>
                <a:cs typeface="Calibri" panose="020F0502020204030204" pitchFamily="34" charset="0"/>
              </a:rPr>
              <a:t>Improved nutritional databases.</a:t>
            </a:r>
          </a:p>
          <a:p>
            <a:endParaRPr lang="en-IN" sz="160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IN" sz="1600">
                <a:latin typeface="Calibri" panose="020F0502020204030204" pitchFamily="34" charset="0"/>
                <a:ea typeface="Calibri" panose="020F0502020204030204" pitchFamily="34" charset="0"/>
                <a:cs typeface="Calibri" panose="020F0502020204030204" pitchFamily="34" charset="0"/>
              </a:rPr>
              <a:t>Wearable devices and sensors.</a:t>
            </a:r>
          </a:p>
        </p:txBody>
      </p:sp>
    </p:spTree>
    <p:extLst>
      <p:ext uri="{BB962C8B-B14F-4D97-AF65-F5344CB8AC3E}">
        <p14:creationId xmlns:p14="http://schemas.microsoft.com/office/powerpoint/2010/main" val="2031322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9BBD89-6A3F-6AF4-B948-D8BB9245101A}"/>
              </a:ext>
            </a:extLst>
          </p:cNvPr>
          <p:cNvSpPr txBox="1"/>
          <p:nvPr/>
        </p:nvSpPr>
        <p:spPr>
          <a:xfrm>
            <a:off x="780585" y="416312"/>
            <a:ext cx="2862147" cy="523220"/>
          </a:xfrm>
          <a:prstGeom prst="rect">
            <a:avLst/>
          </a:prstGeom>
          <a:noFill/>
        </p:spPr>
        <p:txBody>
          <a:bodyPr wrap="square" rtlCol="0">
            <a:spAutoFit/>
          </a:bodyPr>
          <a:lstStyle/>
          <a:p>
            <a:r>
              <a:rPr lang="en-IN" sz="2800" b="1" u="sng" dirty="0"/>
              <a:t>GITHUB LINK:</a:t>
            </a:r>
          </a:p>
        </p:txBody>
      </p:sp>
      <p:sp>
        <p:nvSpPr>
          <p:cNvPr id="3" name="TextBox 2">
            <a:extLst>
              <a:ext uri="{FF2B5EF4-FFF2-40B4-BE49-F238E27FC236}">
                <a16:creationId xmlns:a16="http://schemas.microsoft.com/office/drawing/2014/main" id="{AA4197DF-4489-A614-0064-B0698B119182}"/>
              </a:ext>
            </a:extLst>
          </p:cNvPr>
          <p:cNvSpPr txBox="1"/>
          <p:nvPr/>
        </p:nvSpPr>
        <p:spPr>
          <a:xfrm>
            <a:off x="832624" y="1672684"/>
            <a:ext cx="6601522" cy="369332"/>
          </a:xfrm>
          <a:prstGeom prst="rect">
            <a:avLst/>
          </a:prstGeom>
          <a:noFill/>
        </p:spPr>
        <p:txBody>
          <a:bodyPr wrap="square" rtlCol="0">
            <a:spAutoFit/>
          </a:bodyPr>
          <a:lstStyle/>
          <a:p>
            <a:r>
              <a:rPr lang="en-IN" dirty="0"/>
              <a:t>https://github.com/Vaishnavi-Narla/Estimation-of-Nutritions</a:t>
            </a:r>
          </a:p>
        </p:txBody>
      </p:sp>
    </p:spTree>
    <p:extLst>
      <p:ext uri="{BB962C8B-B14F-4D97-AF65-F5344CB8AC3E}">
        <p14:creationId xmlns:p14="http://schemas.microsoft.com/office/powerpoint/2010/main" val="327975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4513" y="1923678"/>
            <a:ext cx="5214974" cy="1015663"/>
          </a:xfrm>
          <a:prstGeom prst="rect">
            <a:avLst/>
          </a:prstGeom>
          <a:noFill/>
        </p:spPr>
        <p:txBody>
          <a:bodyPr wrap="square" rtlCol="0">
            <a:spAutoFit/>
          </a:bodyPr>
          <a:lstStyle/>
          <a:p>
            <a:r>
              <a:rPr lang="en-US" sz="6000" b="1"/>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431825" y="410934"/>
            <a:ext cx="7215238" cy="43216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Android application for detection of food and it’s nutrition value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There is a simple solution to the problem of calorie mapping. For the purpose of mapping calories they have used the Clarified API in the Android environment.</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Procedure for this is simple, users just have to take a photo of the food item or drink they want to consume. Then that food item is detected, which is then handled by their Nutritional API in order to give the nutrition count of the given item.</a:t>
            </a:r>
          </a:p>
          <a:p>
            <a:pPr marL="0" marR="0" lvl="0" indent="0" algn="l" defTabSz="914400" rtl="0" eaLnBrk="0" fontAlgn="base" latinLnBrk="0" hangingPunct="0">
              <a:lnSpc>
                <a:spcPct val="15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detecting food items machine learning algorithms are used. </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Their application is using the Mifflin-St Jeor method to determine the daily calorie consumption. They have also discussed computer image processing algorithms like SURF(Speed Up Robust Features), SIFT(Scale Invariant Feature Transform) and ORB(Oriented Fast and Rotated Brief).</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So the main motive behind this application is to provide a user friendly, easy to use android application which will help users to keep track of their daily food intake for calorie management.</a:t>
            </a:r>
          </a:p>
        </p:txBody>
      </p:sp>
      <p:sp>
        <p:nvSpPr>
          <p:cNvPr id="3" name="TextBox 2"/>
          <p:cNvSpPr txBox="1"/>
          <p:nvPr/>
        </p:nvSpPr>
        <p:spPr>
          <a:xfrm>
            <a:off x="374105" y="-213732"/>
            <a:ext cx="3571900" cy="1446550"/>
          </a:xfrm>
          <a:prstGeom prst="rect">
            <a:avLst/>
          </a:prstGeom>
          <a:noFill/>
        </p:spPr>
        <p:txBody>
          <a:bodyPr wrap="square" rtlCol="0">
            <a:spAutoFit/>
          </a:bodyPr>
          <a:lstStyle/>
          <a:p>
            <a:endParaRPr lang="en-US" sz="2400" b="1" u="sng" dirty="0"/>
          </a:p>
          <a:p>
            <a:r>
              <a:rPr lang="en-US" sz="2800" b="1" u="sng" dirty="0"/>
              <a:t>EXISTING SYSTEM:</a:t>
            </a:r>
          </a:p>
          <a:p>
            <a:endParaRPr lang="en-US" b="1" u="sng" dirty="0"/>
          </a:p>
          <a:p>
            <a:endParaRPr lang="en-US" b="1" u="sng"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699542"/>
            <a:ext cx="4536504" cy="3447098"/>
          </a:xfrm>
          <a:prstGeom prst="rect">
            <a:avLst/>
          </a:prstGeom>
          <a:noFill/>
        </p:spPr>
        <p:txBody>
          <a:bodyPr wrap="square" rtlCol="0">
            <a:spAutoFit/>
          </a:bodyPr>
          <a:lstStyle/>
          <a:p>
            <a:r>
              <a:rPr lang="en-US" sz="2800" b="1" u="sng"/>
              <a:t>DISADVANTAGES</a:t>
            </a:r>
            <a:r>
              <a:rPr lang="en-US" sz="2800" b="1"/>
              <a:t>:</a:t>
            </a:r>
          </a:p>
          <a:p>
            <a:endParaRPr lang="en-US"/>
          </a:p>
          <a:p>
            <a:pPr>
              <a:buFont typeface="Arial"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Limited Accuracy Of Food Detection</a:t>
            </a:r>
          </a:p>
          <a:p>
            <a:pPr>
              <a:buFont typeface="Arial" pitchFamily="34" charset="0"/>
              <a:buChar char="•"/>
            </a:pPr>
            <a:endParaRPr lang="en-US" sz="140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Dependency On Internet Connectivity</a:t>
            </a:r>
          </a:p>
          <a:p>
            <a:endParaRPr lang="en-US" sz="140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Database Limitations For Nutritional Information</a:t>
            </a:r>
          </a:p>
          <a:p>
            <a:pPr>
              <a:buFont typeface="Arial" pitchFamily="34" charset="0"/>
              <a:buChar char="•"/>
            </a:pPr>
            <a:endParaRPr lang="en-US" sz="140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Complexity In Handling Mixed Dishes</a:t>
            </a:r>
          </a:p>
          <a:p>
            <a:endParaRPr lang="en-US" sz="140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Privacy And Data Security Concerns</a:t>
            </a:r>
          </a:p>
          <a:p>
            <a:endParaRPr lang="en-US" sz="140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User Variability In Photo Quality</a:t>
            </a: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ChangeArrowheads="1"/>
          </p:cNvSpPr>
          <p:nvPr/>
        </p:nvSpPr>
        <p:spPr bwMode="auto">
          <a:xfrm>
            <a:off x="395536" y="7198"/>
            <a:ext cx="6912768" cy="4198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a:ln>
                  <a:noFill/>
                </a:ln>
                <a:solidFill>
                  <a:schemeClr val="tx1"/>
                </a:solidFill>
                <a:effectLst/>
                <a:ea typeface="Times New Roman" pitchFamily="18" charset="0"/>
                <a:cs typeface="Times New Roman" pitchFamily="18" charset="0"/>
              </a:rPr>
              <a:t>PROPOSED SYSTEM</a:t>
            </a:r>
            <a:r>
              <a:rPr kumimoji="0" lang="en-US" sz="2800" b="1" i="0" u="none" strike="noStrike" cap="none" normalizeH="0" baseline="0" dirty="0">
                <a:ln>
                  <a:noFill/>
                </a:ln>
                <a:solidFill>
                  <a:schemeClr val="tx1"/>
                </a:solidFill>
                <a:effectLst/>
                <a:ea typeface="Times New Roman" pitchFamily="18" charset="0"/>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non-destructive electronic nose system is described for the identification of food rotting. </a:t>
            </a:r>
            <a:r>
              <a:rPr lang="en-US" sz="1400" dirty="0">
                <a:latin typeface="Calibri" panose="020F0502020204030204" pitchFamily="34" charset="0"/>
                <a:ea typeface="Calibri" panose="020F0502020204030204" pitchFamily="34" charset="0"/>
                <a:cs typeface="Calibri" panose="020F0502020204030204" pitchFamily="34" charset="0"/>
              </a:rPr>
              <a:t>The </a:t>
            </a: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Electronic nose uses an array of sensors for this purpose. </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Different factors like humidity, temperature, and oxygen which affect the process of food rotting are discussed </a:t>
            </a:r>
            <a:r>
              <a:rPr lang="en-US" sz="1400" dirty="0">
                <a:latin typeface="Calibri" panose="020F0502020204030204" pitchFamily="34" charset="0"/>
                <a:ea typeface="Calibri" panose="020F0502020204030204" pitchFamily="34" charset="0"/>
                <a:cs typeface="Calibri" panose="020F0502020204030204" pitchFamily="34" charset="0"/>
              </a:rPr>
              <a:t>here</a:t>
            </a: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odors coming from spoiled food will have different flavors depending on the food type. Their proposed system works in different stages like odor handling, odor detection, and pattern recognition.</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Different kinds of sensors are used in this system like gas sensors, humidity sensors and temperature sensors. As the whole process is automatic in this system. This </a:t>
            </a:r>
            <a:r>
              <a:rPr lang="en-US" sz="1400" dirty="0">
                <a:latin typeface="Calibri" panose="020F0502020204030204" pitchFamily="34" charset="0"/>
                <a:ea typeface="Calibri" panose="020F0502020204030204" pitchFamily="34" charset="0"/>
                <a:cs typeface="Calibri" panose="020F0502020204030204" pitchFamily="34" charset="0"/>
              </a:rPr>
              <a:t>c</a:t>
            </a: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an be used by anyone and it is also cost effective.</a:t>
            </a:r>
            <a:endParaRPr kumimoji="0" 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411510"/>
            <a:ext cx="5572164" cy="3847207"/>
          </a:xfrm>
          <a:prstGeom prst="rect">
            <a:avLst/>
          </a:prstGeom>
          <a:noFill/>
        </p:spPr>
        <p:txBody>
          <a:bodyPr wrap="square" rtlCol="0">
            <a:spAutoFit/>
          </a:bodyPr>
          <a:lstStyle/>
          <a:p>
            <a:r>
              <a:rPr lang="en-US" sz="2800" b="1" u="sng" dirty="0"/>
              <a:t>ADVANTAGES</a:t>
            </a:r>
            <a:r>
              <a:rPr lang="en-US" sz="2800" b="1" dirty="0"/>
              <a:t>:</a:t>
            </a:r>
          </a:p>
          <a:p>
            <a:endParaRPr lang="en-US" dirty="0"/>
          </a:p>
          <a:p>
            <a:pPr>
              <a:buFont typeface="Arial"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Non-Destructive Testing Of Food Quality</a:t>
            </a:r>
          </a:p>
          <a:p>
            <a:pPr>
              <a:buFont typeface="Arial"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Real -Time Monitoring Of Food Spoilage</a:t>
            </a:r>
          </a:p>
          <a:p>
            <a:pPr>
              <a:buFont typeface="Arial"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High Sensitivity To A Range Of Odors</a:t>
            </a:r>
          </a:p>
          <a:p>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Automated And Easy To Use</a:t>
            </a:r>
          </a:p>
          <a:p>
            <a:pPr>
              <a:buFont typeface="Arial"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Cost-Effective Solution</a:t>
            </a:r>
          </a:p>
          <a:p>
            <a:pPr>
              <a:buFont typeface="Arial"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Multifactor Detection( Gas, Humidity, Temperature)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1071537" y="546217"/>
            <a:ext cx="5663799" cy="393954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a:ln>
                  <a:noFill/>
                </a:ln>
                <a:solidFill>
                  <a:schemeClr val="tx1"/>
                </a:solidFill>
                <a:effectLst/>
                <a:ea typeface="Calibri" pitchFamily="34" charset="0"/>
                <a:cs typeface="Times New Roman" pitchFamily="18" charset="0"/>
              </a:rPr>
              <a:t>HARDWARE REQUIREMENTS: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Processor                    		:   Pentium IV or higher</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RAM                             		:   </a:t>
            </a:r>
            <a:r>
              <a:rPr lang="en-US" sz="1400" dirty="0">
                <a:latin typeface="Calibri" panose="020F0502020204030204" pitchFamily="34" charset="0"/>
                <a:ea typeface="Calibri" panose="020F0502020204030204" pitchFamily="34" charset="0"/>
                <a:cs typeface="Calibri" panose="020F0502020204030204" pitchFamily="34" charset="0"/>
              </a:rPr>
              <a:t>8 GB or above</a:t>
            </a:r>
            <a:endPar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Space on Hard Disk		:   256 GB or above</a:t>
            </a:r>
          </a:p>
          <a:p>
            <a:endParaRPr lang="en-US" sz="1400" dirty="0"/>
          </a:p>
          <a:p>
            <a:pPr marL="0" marR="0" lvl="0" indent="0" algn="just" defTabSz="914400" rtl="0" eaLnBrk="1" fontAlgn="base" latinLnBrk="0" hangingPunct="1">
              <a:lnSpc>
                <a:spcPct val="100000"/>
              </a:lnSpc>
              <a:spcBef>
                <a:spcPct val="0"/>
              </a:spcBef>
              <a:spcAft>
                <a:spcPct val="0"/>
              </a:spcAft>
              <a:buClrTx/>
              <a:buSzTx/>
              <a:buFontTx/>
              <a:buNone/>
              <a:tabLst/>
            </a:pPr>
            <a:r>
              <a:rPr lang="en-US" sz="2800" b="1" u="sng" dirty="0">
                <a:ea typeface="Calibri" pitchFamily="34" charset="0"/>
                <a:cs typeface="Times New Roman" pitchFamily="18" charset="0"/>
              </a:rPr>
              <a:t>SOFT</a:t>
            </a:r>
            <a:r>
              <a:rPr kumimoji="0" lang="en-US" sz="2800" b="1" i="0" u="sng" strike="noStrike" cap="none" normalizeH="0" baseline="0" dirty="0">
                <a:ln>
                  <a:noFill/>
                </a:ln>
                <a:solidFill>
                  <a:schemeClr val="tx1"/>
                </a:solidFill>
                <a:effectLst/>
                <a:ea typeface="Calibri" pitchFamily="34" charset="0"/>
                <a:cs typeface="Times New Roman" pitchFamily="18" charset="0"/>
              </a:rPr>
              <a:t>WARE REQUIREMENTS:</a:t>
            </a:r>
          </a:p>
          <a:p>
            <a:pPr lvl="0"/>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Operating System				:   Windows 8 or above</a:t>
            </a:r>
          </a:p>
          <a:p>
            <a:pPr>
              <a:buFont typeface="Arial"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p>
            <a:pPr>
              <a:buFont typeface="Arial"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Programming Language			:   Python 3.7.0 version</a:t>
            </a:r>
            <a:endParaRPr lang="en-US" sz="1400" dirty="0"/>
          </a:p>
          <a:p>
            <a:pPr lvl="0"/>
            <a:endParaRPr lang="en-US" sz="1600" dirty="0">
              <a:latin typeface="Calibri" panose="020F0502020204030204" pitchFamily="34" charset="0"/>
              <a:ea typeface="Calibri" panose="020F0502020204030204" pitchFamily="34" charset="0"/>
              <a:cs typeface="Calibri" panose="020F0502020204030204" pitchFamily="34" charset="0"/>
            </a:endParaRPr>
          </a:p>
          <a:p>
            <a:pPr lvl="0"/>
            <a:endParaRPr lang="en-US" sz="1600" dirty="0">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1" y="1247937"/>
            <a:ext cx="7000908" cy="2644250"/>
          </a:xfrm>
          <a:prstGeom prst="rect">
            <a:avLst/>
          </a:prstGeom>
        </p:spPr>
        <p:txBody>
          <a:bodyPr wrap="square">
            <a:spAutoFit/>
          </a:bodyPr>
          <a:lstStyle/>
          <a:p>
            <a:pPr marL="342900" indent="-342900" algn="just">
              <a:lnSpc>
                <a:spcPct val="15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Food Attribute Estimation: The system estimates ingredients and nutritional value by analyzing food images.</a:t>
            </a:r>
          </a:p>
          <a:p>
            <a:pPr marL="342900" indent="-342900" algn="just">
              <a:lnSpc>
                <a:spcPct val="15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Deep Learning Models: The system uses deep learning models to classify food images, achieving 85% accuracy across 100 food categories.</a:t>
            </a:r>
          </a:p>
          <a:p>
            <a:pPr marL="342900" indent="-342900" algn="just">
              <a:lnSpc>
                <a:spcPct val="15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Ingredient Extraction: It also extracts ingredients by analyzing related text from a large internet corpus to enhance the accuracy of nutritional A predictions.</a:t>
            </a:r>
          </a:p>
          <a:p>
            <a:pPr marL="342900" indent="-342900" algn="just">
              <a:lnSpc>
                <a:spcPct val="150000"/>
              </a:lnSpc>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Extended Dataset: The system extends the benchmark Food-101 dataset to include sub-continental foods, making it more adaptable to various cuisines. </a:t>
            </a:r>
          </a:p>
        </p:txBody>
      </p:sp>
      <p:sp>
        <p:nvSpPr>
          <p:cNvPr id="3" name="TextBox 2"/>
          <p:cNvSpPr txBox="1"/>
          <p:nvPr/>
        </p:nvSpPr>
        <p:spPr>
          <a:xfrm>
            <a:off x="539551" y="184081"/>
            <a:ext cx="5192175" cy="830997"/>
          </a:xfrm>
          <a:prstGeom prst="rect">
            <a:avLst/>
          </a:prstGeom>
          <a:noFill/>
        </p:spPr>
        <p:txBody>
          <a:bodyPr wrap="square" rtlCol="0">
            <a:spAutoFit/>
          </a:bodyPr>
          <a:lstStyle/>
          <a:p>
            <a:endParaRPr lang="en-US" sz="2000" b="1" u="sng"/>
          </a:p>
          <a:p>
            <a:r>
              <a:rPr lang="en-US" sz="2800" b="1" u="sng"/>
              <a:t>NOVELTY OF THE PROJECT</a:t>
            </a:r>
            <a:r>
              <a:rPr lang="en-US" sz="2800" b="1"/>
              <a:t>:</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1104</TotalTime>
  <Words>1055</Words>
  <Application>Microsoft Office PowerPoint</Application>
  <PresentationFormat>On-screen Show (16:9)</PresentationFormat>
  <Paragraphs>156</Paragraphs>
  <Slides>39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Cambria</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narla vaishnavi</cp:lastModifiedBy>
  <cp:revision>14</cp:revision>
  <dcterms:created xsi:type="dcterms:W3CDTF">2024-09-21T04:33:53Z</dcterms:created>
  <dcterms:modified xsi:type="dcterms:W3CDTF">2024-11-08T09:34:26Z</dcterms:modified>
</cp:coreProperties>
</file>